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07" r:id="rId6"/>
    <p:sldId id="353" r:id="rId7"/>
    <p:sldId id="354" r:id="rId8"/>
    <p:sldId id="384" r:id="rId9"/>
    <p:sldId id="355" r:id="rId10"/>
    <p:sldId id="360" r:id="rId11"/>
    <p:sldId id="362" r:id="rId12"/>
    <p:sldId id="385" r:id="rId13"/>
    <p:sldId id="259" r:id="rId14"/>
    <p:sldId id="282" r:id="rId15"/>
    <p:sldId id="370" r:id="rId16"/>
    <p:sldId id="371" r:id="rId17"/>
    <p:sldId id="268" r:id="rId18"/>
    <p:sldId id="372" r:id="rId19"/>
    <p:sldId id="373" r:id="rId20"/>
    <p:sldId id="374" r:id="rId21"/>
    <p:sldId id="375" r:id="rId22"/>
    <p:sldId id="377" r:id="rId23"/>
    <p:sldId id="378" r:id="rId24"/>
    <p:sldId id="379" r:id="rId25"/>
    <p:sldId id="386" r:id="rId26"/>
    <p:sldId id="328" r:id="rId27"/>
    <p:sldId id="329" r:id="rId28"/>
    <p:sldId id="381" r:id="rId29"/>
    <p:sldId id="382" r:id="rId30"/>
    <p:sldId id="387" r:id="rId31"/>
    <p:sldId id="296" r:id="rId32"/>
    <p:sldId id="383" r:id="rId33"/>
    <p:sldId id="333" r:id="rId34"/>
    <p:sldId id="334" r:id="rId35"/>
    <p:sldId id="335" r:id="rId36"/>
    <p:sldId id="283"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71782-4CAC-4903-A793-14AE28DE30A0}" v="3" dt="2024-11-04T18:48:55.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7" autoAdjust="0"/>
    <p:restoredTop sz="94660"/>
  </p:normalViewPr>
  <p:slideViewPr>
    <p:cSldViewPr snapToGrid="0">
      <p:cViewPr varScale="1">
        <p:scale>
          <a:sx n="82" d="100"/>
          <a:sy n="82" d="100"/>
        </p:scale>
        <p:origin x="7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coln Clapper" userId="5a4b2517-38d3-476f-9c54-b8986a7599ce" providerId="ADAL" clId="{36F09611-6DA7-4667-854A-C2B0B73B1559}"/>
    <pc:docChg chg="custSel modSld">
      <pc:chgData name="Lincoln Clapper" userId="5a4b2517-38d3-476f-9c54-b8986a7599ce" providerId="ADAL" clId="{36F09611-6DA7-4667-854A-C2B0B73B1559}" dt="2024-01-04T18:11:18.667" v="6" actId="1582"/>
      <pc:docMkLst>
        <pc:docMk/>
      </pc:docMkLst>
      <pc:sldChg chg="addSp delSp modSp mod">
        <pc:chgData name="Lincoln Clapper" userId="5a4b2517-38d3-476f-9c54-b8986a7599ce" providerId="ADAL" clId="{36F09611-6DA7-4667-854A-C2B0B73B1559}" dt="2024-01-04T18:11:18.667" v="6" actId="1582"/>
        <pc:sldMkLst>
          <pc:docMk/>
          <pc:sldMk cId="3955228207" sldId="341"/>
        </pc:sldMkLst>
        <pc:picChg chg="add mod">
          <ac:chgData name="Lincoln Clapper" userId="5a4b2517-38d3-476f-9c54-b8986a7599ce" providerId="ADAL" clId="{36F09611-6DA7-4667-854A-C2B0B73B1559}" dt="2024-01-04T18:11:18.667" v="6" actId="1582"/>
          <ac:picMkLst>
            <pc:docMk/>
            <pc:sldMk cId="3955228207" sldId="341"/>
            <ac:picMk id="3" creationId="{853F3720-9BB1-EB31-391D-A3D503739C94}"/>
          </ac:picMkLst>
        </pc:picChg>
        <pc:picChg chg="del">
          <ac:chgData name="Lincoln Clapper" userId="5a4b2517-38d3-476f-9c54-b8986a7599ce" providerId="ADAL" clId="{36F09611-6DA7-4667-854A-C2B0B73B1559}" dt="2024-01-04T18:11:11.119" v="4" actId="478"/>
          <ac:picMkLst>
            <pc:docMk/>
            <pc:sldMk cId="3955228207" sldId="341"/>
            <ac:picMk id="7" creationId="{12FEE326-93CD-456F-BB63-37CE90ECE69C}"/>
          </ac:picMkLst>
        </pc:picChg>
      </pc:sldChg>
    </pc:docChg>
  </pc:docChgLst>
  <pc:docChgLst>
    <pc:chgData name="Lincoln Clapper" userId="5a4b2517-38d3-476f-9c54-b8986a7599ce" providerId="ADAL" clId="{D8249F74-06C3-4C7C-8DDB-2480FBE6F226}"/>
    <pc:docChg chg="delSld modSld">
      <pc:chgData name="Lincoln Clapper" userId="5a4b2517-38d3-476f-9c54-b8986a7599ce" providerId="ADAL" clId="{D8249F74-06C3-4C7C-8DDB-2480FBE6F226}" dt="2024-02-13T19:36:40.675" v="1" actId="2696"/>
      <pc:docMkLst>
        <pc:docMk/>
      </pc:docMkLst>
      <pc:sldChg chg="del">
        <pc:chgData name="Lincoln Clapper" userId="5a4b2517-38d3-476f-9c54-b8986a7599ce" providerId="ADAL" clId="{D8249F74-06C3-4C7C-8DDB-2480FBE6F226}" dt="2024-02-13T19:36:40.675" v="1" actId="2696"/>
        <pc:sldMkLst>
          <pc:docMk/>
          <pc:sldMk cId="3955228207" sldId="341"/>
        </pc:sldMkLst>
      </pc:sldChg>
      <pc:sldChg chg="modSp mod">
        <pc:chgData name="Lincoln Clapper" userId="5a4b2517-38d3-476f-9c54-b8986a7599ce" providerId="ADAL" clId="{D8249F74-06C3-4C7C-8DDB-2480FBE6F226}" dt="2024-02-13T19:36:35.568" v="0" actId="1076"/>
        <pc:sldMkLst>
          <pc:docMk/>
          <pc:sldMk cId="1526214895" sldId="370"/>
        </pc:sldMkLst>
        <pc:spChg chg="mod">
          <ac:chgData name="Lincoln Clapper" userId="5a4b2517-38d3-476f-9c54-b8986a7599ce" providerId="ADAL" clId="{D8249F74-06C3-4C7C-8DDB-2480FBE6F226}" dt="2024-02-13T19:36:35.568" v="0" actId="1076"/>
          <ac:spMkLst>
            <pc:docMk/>
            <pc:sldMk cId="1526214895" sldId="370"/>
            <ac:spMk id="8" creationId="{89042023-00C7-7080-1A78-56BC9E321BD0}"/>
          </ac:spMkLst>
        </pc:spChg>
      </pc:sldChg>
    </pc:docChg>
  </pc:docChgLst>
  <pc:docChgLst>
    <pc:chgData name="Lincoln Clapper" userId="5a4b2517-38d3-476f-9c54-b8986a7599ce" providerId="ADAL" clId="{E014A3A9-7A8E-41A6-852A-126C5629C785}"/>
    <pc:docChg chg="modSld">
      <pc:chgData name="Lincoln Clapper" userId="5a4b2517-38d3-476f-9c54-b8986a7599ce" providerId="ADAL" clId="{E014A3A9-7A8E-41A6-852A-126C5629C785}" dt="2023-01-25T20:31:54.716" v="0" actId="1076"/>
      <pc:docMkLst>
        <pc:docMk/>
      </pc:docMkLst>
      <pc:sldChg chg="modSp mod">
        <pc:chgData name="Lincoln Clapper" userId="5a4b2517-38d3-476f-9c54-b8986a7599ce" providerId="ADAL" clId="{E014A3A9-7A8E-41A6-852A-126C5629C785}" dt="2023-01-25T20:31:54.716" v="0" actId="1076"/>
        <pc:sldMkLst>
          <pc:docMk/>
          <pc:sldMk cId="87132327" sldId="328"/>
        </pc:sldMkLst>
        <pc:spChg chg="mod">
          <ac:chgData name="Lincoln Clapper" userId="5a4b2517-38d3-476f-9c54-b8986a7599ce" providerId="ADAL" clId="{E014A3A9-7A8E-41A6-852A-126C5629C785}" dt="2023-01-25T20:31:54.716" v="0" actId="1076"/>
          <ac:spMkLst>
            <pc:docMk/>
            <pc:sldMk cId="87132327" sldId="328"/>
            <ac:spMk id="8" creationId="{98EA4BED-EEF9-4A52-A375-65F077AFEB2C}"/>
          </ac:spMkLst>
        </pc:spChg>
      </pc:sldChg>
    </pc:docChg>
  </pc:docChgLst>
  <pc:docChgLst>
    <pc:chgData name="Lincoln Clapper" userId="5a4b2517-38d3-476f-9c54-b8986a7599ce" providerId="ADAL" clId="{B57A9BA7-0E32-42B4-A828-FD20ABCDD700}"/>
    <pc:docChg chg="undo custSel addSld modSld">
      <pc:chgData name="Lincoln Clapper" userId="5a4b2517-38d3-476f-9c54-b8986a7599ce" providerId="ADAL" clId="{B57A9BA7-0E32-42B4-A828-FD20ABCDD700}" dt="2023-09-11T15:34:31.959" v="139" actId="1076"/>
      <pc:docMkLst>
        <pc:docMk/>
      </pc:docMkLst>
      <pc:sldChg chg="addSp delSp modSp mod">
        <pc:chgData name="Lincoln Clapper" userId="5a4b2517-38d3-476f-9c54-b8986a7599ce" providerId="ADAL" clId="{B57A9BA7-0E32-42B4-A828-FD20ABCDD700}" dt="2023-09-11T15:24:41.701" v="10" actId="21"/>
        <pc:sldMkLst>
          <pc:docMk/>
          <pc:sldMk cId="1696037494" sldId="268"/>
        </pc:sldMkLst>
        <pc:picChg chg="add del">
          <ac:chgData name="Lincoln Clapper" userId="5a4b2517-38d3-476f-9c54-b8986a7599ce" providerId="ADAL" clId="{B57A9BA7-0E32-42B4-A828-FD20ABCDD700}" dt="2023-09-11T15:24:39.169" v="9" actId="478"/>
          <ac:picMkLst>
            <pc:docMk/>
            <pc:sldMk cId="1696037494" sldId="268"/>
            <ac:picMk id="3" creationId="{DF0E19A9-CE51-67E3-E1C5-12C17760D4F8}"/>
          </ac:picMkLst>
        </pc:picChg>
        <pc:picChg chg="add del mod">
          <ac:chgData name="Lincoln Clapper" userId="5a4b2517-38d3-476f-9c54-b8986a7599ce" providerId="ADAL" clId="{B57A9BA7-0E32-42B4-A828-FD20ABCDD700}" dt="2023-09-11T15:24:41.701" v="10" actId="21"/>
          <ac:picMkLst>
            <pc:docMk/>
            <pc:sldMk cId="1696037494" sldId="268"/>
            <ac:picMk id="6" creationId="{82C6220D-3621-7552-D34A-38C255D8B68A}"/>
          </ac:picMkLst>
        </pc:picChg>
      </pc:sldChg>
      <pc:sldChg chg="addSp delSp modSp mod">
        <pc:chgData name="Lincoln Clapper" userId="5a4b2517-38d3-476f-9c54-b8986a7599ce" providerId="ADAL" clId="{B57A9BA7-0E32-42B4-A828-FD20ABCDD700}" dt="2023-09-11T15:25:11.008" v="17" actId="1076"/>
        <pc:sldMkLst>
          <pc:docMk/>
          <pc:sldMk cId="601757509" sldId="321"/>
        </pc:sldMkLst>
        <pc:spChg chg="mod">
          <ac:chgData name="Lincoln Clapper" userId="5a4b2517-38d3-476f-9c54-b8986a7599ce" providerId="ADAL" clId="{B57A9BA7-0E32-42B4-A828-FD20ABCDD700}" dt="2023-09-11T15:25:11.008" v="17" actId="1076"/>
          <ac:spMkLst>
            <pc:docMk/>
            <pc:sldMk cId="601757509" sldId="321"/>
            <ac:spMk id="5" creationId="{E3AF576B-59D2-4F10-BE82-4CD6C36FB680}"/>
          </ac:spMkLst>
        </pc:spChg>
        <pc:picChg chg="add mod ord">
          <ac:chgData name="Lincoln Clapper" userId="5a4b2517-38d3-476f-9c54-b8986a7599ce" providerId="ADAL" clId="{B57A9BA7-0E32-42B4-A828-FD20ABCDD700}" dt="2023-09-11T15:25:07.902" v="16" actId="167"/>
          <ac:picMkLst>
            <pc:docMk/>
            <pc:sldMk cId="601757509" sldId="321"/>
            <ac:picMk id="3" creationId="{7C745F78-EF98-9537-A226-E53610436895}"/>
          </ac:picMkLst>
        </pc:picChg>
        <pc:picChg chg="del">
          <ac:chgData name="Lincoln Clapper" userId="5a4b2517-38d3-476f-9c54-b8986a7599ce" providerId="ADAL" clId="{B57A9BA7-0E32-42B4-A828-FD20ABCDD700}" dt="2023-09-11T15:24:58.352" v="11" actId="478"/>
          <ac:picMkLst>
            <pc:docMk/>
            <pc:sldMk cId="601757509" sldId="321"/>
            <ac:picMk id="7" creationId="{BC06EB94-510C-4329-9F69-2DF56D7F031D}"/>
          </ac:picMkLst>
        </pc:picChg>
      </pc:sldChg>
      <pc:sldChg chg="addSp delSp modSp mod">
        <pc:chgData name="Lincoln Clapper" userId="5a4b2517-38d3-476f-9c54-b8986a7599ce" providerId="ADAL" clId="{B57A9BA7-0E32-42B4-A828-FD20ABCDD700}" dt="2023-09-11T15:25:20.512" v="21" actId="1076"/>
        <pc:sldMkLst>
          <pc:docMk/>
          <pc:sldMk cId="2141135045" sldId="324"/>
        </pc:sldMkLst>
        <pc:spChg chg="mod">
          <ac:chgData name="Lincoln Clapper" userId="5a4b2517-38d3-476f-9c54-b8986a7599ce" providerId="ADAL" clId="{B57A9BA7-0E32-42B4-A828-FD20ABCDD700}" dt="2023-09-11T15:25:20.512" v="21" actId="1076"/>
          <ac:spMkLst>
            <pc:docMk/>
            <pc:sldMk cId="2141135045" sldId="324"/>
            <ac:spMk id="5" creationId="{E3AF576B-59D2-4F10-BE82-4CD6C36FB680}"/>
          </ac:spMkLst>
        </pc:spChg>
        <pc:picChg chg="add mod ord">
          <ac:chgData name="Lincoln Clapper" userId="5a4b2517-38d3-476f-9c54-b8986a7599ce" providerId="ADAL" clId="{B57A9BA7-0E32-42B4-A828-FD20ABCDD700}" dt="2023-09-11T15:25:18.705" v="20" actId="167"/>
          <ac:picMkLst>
            <pc:docMk/>
            <pc:sldMk cId="2141135045" sldId="324"/>
            <ac:picMk id="2" creationId="{675608C0-A3CD-2E84-4FBC-77E519E32268}"/>
          </ac:picMkLst>
        </pc:picChg>
        <pc:picChg chg="del">
          <ac:chgData name="Lincoln Clapper" userId="5a4b2517-38d3-476f-9c54-b8986a7599ce" providerId="ADAL" clId="{B57A9BA7-0E32-42B4-A828-FD20ABCDD700}" dt="2023-09-11T15:25:16.055" v="18" actId="478"/>
          <ac:picMkLst>
            <pc:docMk/>
            <pc:sldMk cId="2141135045" sldId="324"/>
            <ac:picMk id="10" creationId="{03C98BEF-8AFF-4010-AAA9-3060EAC849DF}"/>
          </ac:picMkLst>
        </pc:picChg>
      </pc:sldChg>
      <pc:sldChg chg="addSp delSp modSp mod">
        <pc:chgData name="Lincoln Clapper" userId="5a4b2517-38d3-476f-9c54-b8986a7599ce" providerId="ADAL" clId="{B57A9BA7-0E32-42B4-A828-FD20ABCDD700}" dt="2023-09-11T15:25:28.876" v="25" actId="1076"/>
        <pc:sldMkLst>
          <pc:docMk/>
          <pc:sldMk cId="3352716627" sldId="325"/>
        </pc:sldMkLst>
        <pc:spChg chg="mod">
          <ac:chgData name="Lincoln Clapper" userId="5a4b2517-38d3-476f-9c54-b8986a7599ce" providerId="ADAL" clId="{B57A9BA7-0E32-42B4-A828-FD20ABCDD700}" dt="2023-09-11T15:25:28.876" v="25" actId="1076"/>
          <ac:spMkLst>
            <pc:docMk/>
            <pc:sldMk cId="3352716627" sldId="325"/>
            <ac:spMk id="5" creationId="{E3AF576B-59D2-4F10-BE82-4CD6C36FB680}"/>
          </ac:spMkLst>
        </pc:spChg>
        <pc:picChg chg="add mod ord">
          <ac:chgData name="Lincoln Clapper" userId="5a4b2517-38d3-476f-9c54-b8986a7599ce" providerId="ADAL" clId="{B57A9BA7-0E32-42B4-A828-FD20ABCDD700}" dt="2023-09-11T15:25:26.337" v="24" actId="167"/>
          <ac:picMkLst>
            <pc:docMk/>
            <pc:sldMk cId="3352716627" sldId="325"/>
            <ac:picMk id="2" creationId="{9DAA0BAD-9DB2-A72A-8A54-B58BB0652D41}"/>
          </ac:picMkLst>
        </pc:picChg>
        <pc:picChg chg="del">
          <ac:chgData name="Lincoln Clapper" userId="5a4b2517-38d3-476f-9c54-b8986a7599ce" providerId="ADAL" clId="{B57A9BA7-0E32-42B4-A828-FD20ABCDD700}" dt="2023-09-11T15:25:23.401" v="22" actId="478"/>
          <ac:picMkLst>
            <pc:docMk/>
            <pc:sldMk cId="3352716627" sldId="325"/>
            <ac:picMk id="8" creationId="{98B65D65-716D-4A7E-8405-0B583C7BB8D5}"/>
          </ac:picMkLst>
        </pc:picChg>
      </pc:sldChg>
      <pc:sldChg chg="addSp delSp modSp mod">
        <pc:chgData name="Lincoln Clapper" userId="5a4b2517-38d3-476f-9c54-b8986a7599ce" providerId="ADAL" clId="{B57A9BA7-0E32-42B4-A828-FD20ABCDD700}" dt="2023-09-11T15:34:31.959" v="139" actId="1076"/>
        <pc:sldMkLst>
          <pc:docMk/>
          <pc:sldMk cId="1427588316" sldId="326"/>
        </pc:sldMkLst>
        <pc:spChg chg="mod">
          <ac:chgData name="Lincoln Clapper" userId="5a4b2517-38d3-476f-9c54-b8986a7599ce" providerId="ADAL" clId="{B57A9BA7-0E32-42B4-A828-FD20ABCDD700}" dt="2023-09-11T15:34:31.959" v="139" actId="1076"/>
          <ac:spMkLst>
            <pc:docMk/>
            <pc:sldMk cId="1427588316" sldId="326"/>
            <ac:spMk id="5" creationId="{E3AF576B-59D2-4F10-BE82-4CD6C36FB680}"/>
          </ac:spMkLst>
        </pc:spChg>
        <pc:spChg chg="mod">
          <ac:chgData name="Lincoln Clapper" userId="5a4b2517-38d3-476f-9c54-b8986a7599ce" providerId="ADAL" clId="{B57A9BA7-0E32-42B4-A828-FD20ABCDD700}" dt="2023-09-11T15:28:58.776" v="62" actId="20577"/>
          <ac:spMkLst>
            <pc:docMk/>
            <pc:sldMk cId="1427588316" sldId="326"/>
            <ac:spMk id="9" creationId="{C7DB87BD-6036-4173-AF0C-3D1B2F078F9E}"/>
          </ac:spMkLst>
        </pc:spChg>
        <pc:picChg chg="add mod ord">
          <ac:chgData name="Lincoln Clapper" userId="5a4b2517-38d3-476f-9c54-b8986a7599ce" providerId="ADAL" clId="{B57A9BA7-0E32-42B4-A828-FD20ABCDD700}" dt="2023-09-11T15:34:28.677" v="138" actId="1076"/>
          <ac:picMkLst>
            <pc:docMk/>
            <pc:sldMk cId="1427588316" sldId="326"/>
            <ac:picMk id="2" creationId="{DCBEB1BC-CA13-BEA4-CB31-AF8520C76CEA}"/>
          </ac:picMkLst>
        </pc:picChg>
        <pc:picChg chg="del">
          <ac:chgData name="Lincoln Clapper" userId="5a4b2517-38d3-476f-9c54-b8986a7599ce" providerId="ADAL" clId="{B57A9BA7-0E32-42B4-A828-FD20ABCDD700}" dt="2023-09-11T15:28:51.260" v="52" actId="478"/>
          <ac:picMkLst>
            <pc:docMk/>
            <pc:sldMk cId="1427588316" sldId="326"/>
            <ac:picMk id="8" creationId="{C02AD724-7B97-4AE0-B082-46FC91B21B37}"/>
          </ac:picMkLst>
        </pc:picChg>
      </pc:sldChg>
      <pc:sldChg chg="addSp delSp modSp mod">
        <pc:chgData name="Lincoln Clapper" userId="5a4b2517-38d3-476f-9c54-b8986a7599ce" providerId="ADAL" clId="{B57A9BA7-0E32-42B4-A828-FD20ABCDD700}" dt="2023-09-11T15:29:21.346" v="73" actId="1076"/>
        <pc:sldMkLst>
          <pc:docMk/>
          <pc:sldMk cId="87132327" sldId="328"/>
        </pc:sldMkLst>
        <pc:spChg chg="mod">
          <ac:chgData name="Lincoln Clapper" userId="5a4b2517-38d3-476f-9c54-b8986a7599ce" providerId="ADAL" clId="{B57A9BA7-0E32-42B4-A828-FD20ABCDD700}" dt="2023-09-11T15:29:21.346" v="73" actId="1076"/>
          <ac:spMkLst>
            <pc:docMk/>
            <pc:sldMk cId="87132327" sldId="328"/>
            <ac:spMk id="5" creationId="{E3AF576B-59D2-4F10-BE82-4CD6C36FB680}"/>
          </ac:spMkLst>
        </pc:spChg>
        <pc:spChg chg="mod">
          <ac:chgData name="Lincoln Clapper" userId="5a4b2517-38d3-476f-9c54-b8986a7599ce" providerId="ADAL" clId="{B57A9BA7-0E32-42B4-A828-FD20ABCDD700}" dt="2023-09-11T15:29:14.928" v="72" actId="20577"/>
          <ac:spMkLst>
            <pc:docMk/>
            <pc:sldMk cId="87132327" sldId="328"/>
            <ac:spMk id="9" creationId="{C7DB87BD-6036-4173-AF0C-3D1B2F078F9E}"/>
          </ac:spMkLst>
        </pc:spChg>
        <pc:picChg chg="add mod ord">
          <ac:chgData name="Lincoln Clapper" userId="5a4b2517-38d3-476f-9c54-b8986a7599ce" providerId="ADAL" clId="{B57A9BA7-0E32-42B4-A828-FD20ABCDD700}" dt="2023-09-11T15:29:11.880" v="65" actId="167"/>
          <ac:picMkLst>
            <pc:docMk/>
            <pc:sldMk cId="87132327" sldId="328"/>
            <ac:picMk id="2" creationId="{E3FFF4E2-DE55-AF5E-3E52-4C0BDE84ED8E}"/>
          </ac:picMkLst>
        </pc:picChg>
        <pc:picChg chg="del">
          <ac:chgData name="Lincoln Clapper" userId="5a4b2517-38d3-476f-9c54-b8986a7599ce" providerId="ADAL" clId="{B57A9BA7-0E32-42B4-A828-FD20ABCDD700}" dt="2023-09-11T15:29:08.930" v="63" actId="478"/>
          <ac:picMkLst>
            <pc:docMk/>
            <pc:sldMk cId="87132327" sldId="328"/>
            <ac:picMk id="10" creationId="{6E007A31-0927-48DF-8D4E-0BB225BC80FF}"/>
          </ac:picMkLst>
        </pc:picChg>
      </pc:sldChg>
      <pc:sldChg chg="addSp delSp modSp mod">
        <pc:chgData name="Lincoln Clapper" userId="5a4b2517-38d3-476f-9c54-b8986a7599ce" providerId="ADAL" clId="{B57A9BA7-0E32-42B4-A828-FD20ABCDD700}" dt="2023-09-11T15:29:46.069" v="89" actId="27636"/>
        <pc:sldMkLst>
          <pc:docMk/>
          <pc:sldMk cId="442495626" sldId="329"/>
        </pc:sldMkLst>
        <pc:spChg chg="mod">
          <ac:chgData name="Lincoln Clapper" userId="5a4b2517-38d3-476f-9c54-b8986a7599ce" providerId="ADAL" clId="{B57A9BA7-0E32-42B4-A828-FD20ABCDD700}" dt="2023-09-11T15:29:39.446" v="78" actId="1076"/>
          <ac:spMkLst>
            <pc:docMk/>
            <pc:sldMk cId="442495626" sldId="329"/>
            <ac:spMk id="5" creationId="{E3AF576B-59D2-4F10-BE82-4CD6C36FB680}"/>
          </ac:spMkLst>
        </pc:spChg>
        <pc:spChg chg="mod">
          <ac:chgData name="Lincoln Clapper" userId="5a4b2517-38d3-476f-9c54-b8986a7599ce" providerId="ADAL" clId="{B57A9BA7-0E32-42B4-A828-FD20ABCDD700}" dt="2023-09-11T15:29:46.069" v="89" actId="27636"/>
          <ac:spMkLst>
            <pc:docMk/>
            <pc:sldMk cId="442495626" sldId="329"/>
            <ac:spMk id="9" creationId="{C7DB87BD-6036-4173-AF0C-3D1B2F078F9E}"/>
          </ac:spMkLst>
        </pc:spChg>
        <pc:picChg chg="add mod ord">
          <ac:chgData name="Lincoln Clapper" userId="5a4b2517-38d3-476f-9c54-b8986a7599ce" providerId="ADAL" clId="{B57A9BA7-0E32-42B4-A828-FD20ABCDD700}" dt="2023-09-11T15:29:36.738" v="77" actId="167"/>
          <ac:picMkLst>
            <pc:docMk/>
            <pc:sldMk cId="442495626" sldId="329"/>
            <ac:picMk id="2" creationId="{DDAB2669-01F6-68A9-5C83-FCF68E6BDF5F}"/>
          </ac:picMkLst>
        </pc:picChg>
        <pc:picChg chg="del">
          <ac:chgData name="Lincoln Clapper" userId="5a4b2517-38d3-476f-9c54-b8986a7599ce" providerId="ADAL" clId="{B57A9BA7-0E32-42B4-A828-FD20ABCDD700}" dt="2023-09-11T15:29:30.789" v="74" actId="478"/>
          <ac:picMkLst>
            <pc:docMk/>
            <pc:sldMk cId="442495626" sldId="329"/>
            <ac:picMk id="6" creationId="{4B9623B2-B0FA-4947-BD34-B3BFCB4682D2}"/>
          </ac:picMkLst>
        </pc:picChg>
      </pc:sldChg>
      <pc:sldChg chg="addSp delSp modSp mod">
        <pc:chgData name="Lincoln Clapper" userId="5a4b2517-38d3-476f-9c54-b8986a7599ce" providerId="ADAL" clId="{B57A9BA7-0E32-42B4-A828-FD20ABCDD700}" dt="2023-09-11T15:30:07.845" v="104" actId="27636"/>
        <pc:sldMkLst>
          <pc:docMk/>
          <pc:sldMk cId="2617942263" sldId="330"/>
        </pc:sldMkLst>
        <pc:spChg chg="mod">
          <ac:chgData name="Lincoln Clapper" userId="5a4b2517-38d3-476f-9c54-b8986a7599ce" providerId="ADAL" clId="{B57A9BA7-0E32-42B4-A828-FD20ABCDD700}" dt="2023-09-11T15:29:56.820" v="94" actId="1076"/>
          <ac:spMkLst>
            <pc:docMk/>
            <pc:sldMk cId="2617942263" sldId="330"/>
            <ac:spMk id="5" creationId="{E3AF576B-59D2-4F10-BE82-4CD6C36FB680}"/>
          </ac:spMkLst>
        </pc:spChg>
        <pc:spChg chg="mod">
          <ac:chgData name="Lincoln Clapper" userId="5a4b2517-38d3-476f-9c54-b8986a7599ce" providerId="ADAL" clId="{B57A9BA7-0E32-42B4-A828-FD20ABCDD700}" dt="2023-09-11T15:30:07.845" v="104" actId="27636"/>
          <ac:spMkLst>
            <pc:docMk/>
            <pc:sldMk cId="2617942263" sldId="330"/>
            <ac:spMk id="9" creationId="{C7DB87BD-6036-4173-AF0C-3D1B2F078F9E}"/>
          </ac:spMkLst>
        </pc:spChg>
        <pc:picChg chg="add mod ord">
          <ac:chgData name="Lincoln Clapper" userId="5a4b2517-38d3-476f-9c54-b8986a7599ce" providerId="ADAL" clId="{B57A9BA7-0E32-42B4-A828-FD20ABCDD700}" dt="2023-09-11T15:29:53.654" v="93" actId="167"/>
          <ac:picMkLst>
            <pc:docMk/>
            <pc:sldMk cId="2617942263" sldId="330"/>
            <ac:picMk id="2" creationId="{53AF7876-2A8C-C7E5-97E3-057F42922DA7}"/>
          </ac:picMkLst>
        </pc:picChg>
        <pc:picChg chg="del">
          <ac:chgData name="Lincoln Clapper" userId="5a4b2517-38d3-476f-9c54-b8986a7599ce" providerId="ADAL" clId="{B57A9BA7-0E32-42B4-A828-FD20ABCDD700}" dt="2023-09-11T15:29:49.903" v="90" actId="478"/>
          <ac:picMkLst>
            <pc:docMk/>
            <pc:sldMk cId="2617942263" sldId="330"/>
            <ac:picMk id="7" creationId="{417E4C8C-B59E-413C-AF7D-B8524EB8E949}"/>
          </ac:picMkLst>
        </pc:picChg>
      </pc:sldChg>
      <pc:sldChg chg="addSp delSp modSp mod">
        <pc:chgData name="Lincoln Clapper" userId="5a4b2517-38d3-476f-9c54-b8986a7599ce" providerId="ADAL" clId="{B57A9BA7-0E32-42B4-A828-FD20ABCDD700}" dt="2023-09-11T15:30:22.302" v="111" actId="27636"/>
        <pc:sldMkLst>
          <pc:docMk/>
          <pc:sldMk cId="200864594" sldId="331"/>
        </pc:sldMkLst>
        <pc:spChg chg="mod">
          <ac:chgData name="Lincoln Clapper" userId="5a4b2517-38d3-476f-9c54-b8986a7599ce" providerId="ADAL" clId="{B57A9BA7-0E32-42B4-A828-FD20ABCDD700}" dt="2023-09-11T15:30:19.667" v="109" actId="1076"/>
          <ac:spMkLst>
            <pc:docMk/>
            <pc:sldMk cId="200864594" sldId="331"/>
            <ac:spMk id="5" creationId="{E3AF576B-59D2-4F10-BE82-4CD6C36FB680}"/>
          </ac:spMkLst>
        </pc:spChg>
        <pc:spChg chg="mod">
          <ac:chgData name="Lincoln Clapper" userId="5a4b2517-38d3-476f-9c54-b8986a7599ce" providerId="ADAL" clId="{B57A9BA7-0E32-42B4-A828-FD20ABCDD700}" dt="2023-09-11T15:30:22.302" v="111" actId="27636"/>
          <ac:spMkLst>
            <pc:docMk/>
            <pc:sldMk cId="200864594" sldId="331"/>
            <ac:spMk id="9" creationId="{C7DB87BD-6036-4173-AF0C-3D1B2F078F9E}"/>
          </ac:spMkLst>
        </pc:spChg>
        <pc:picChg chg="add mod ord">
          <ac:chgData name="Lincoln Clapper" userId="5a4b2517-38d3-476f-9c54-b8986a7599ce" providerId="ADAL" clId="{B57A9BA7-0E32-42B4-A828-FD20ABCDD700}" dt="2023-09-11T15:30:16.277" v="108" actId="167"/>
          <ac:picMkLst>
            <pc:docMk/>
            <pc:sldMk cId="200864594" sldId="331"/>
            <ac:picMk id="2" creationId="{DBCD81CD-CB60-F16C-A6A1-AC0DC7E61333}"/>
          </ac:picMkLst>
        </pc:picChg>
        <pc:picChg chg="del">
          <ac:chgData name="Lincoln Clapper" userId="5a4b2517-38d3-476f-9c54-b8986a7599ce" providerId="ADAL" clId="{B57A9BA7-0E32-42B4-A828-FD20ABCDD700}" dt="2023-09-11T15:30:12.134" v="105" actId="478"/>
          <ac:picMkLst>
            <pc:docMk/>
            <pc:sldMk cId="200864594" sldId="331"/>
            <ac:picMk id="6" creationId="{910C0C21-45D9-4AD0-BF96-D097C899FAD5}"/>
          </ac:picMkLst>
        </pc:picChg>
      </pc:sldChg>
      <pc:sldChg chg="addSp delSp modSp add mod">
        <pc:chgData name="Lincoln Clapper" userId="5a4b2517-38d3-476f-9c54-b8986a7599ce" providerId="ADAL" clId="{B57A9BA7-0E32-42B4-A828-FD20ABCDD700}" dt="2023-09-11T15:33:56.844" v="136" actId="1076"/>
        <pc:sldMkLst>
          <pc:docMk/>
          <pc:sldMk cId="3155950597" sldId="369"/>
        </pc:sldMkLst>
        <pc:spChg chg="mod">
          <ac:chgData name="Lincoln Clapper" userId="5a4b2517-38d3-476f-9c54-b8986a7599ce" providerId="ADAL" clId="{B57A9BA7-0E32-42B4-A828-FD20ABCDD700}" dt="2023-09-11T15:33:39.554" v="132" actId="14100"/>
          <ac:spMkLst>
            <pc:docMk/>
            <pc:sldMk cId="3155950597" sldId="369"/>
            <ac:spMk id="5" creationId="{E3AF576B-59D2-4F10-BE82-4CD6C36FB680}"/>
          </ac:spMkLst>
        </pc:spChg>
        <pc:spChg chg="mod">
          <ac:chgData name="Lincoln Clapper" userId="5a4b2517-38d3-476f-9c54-b8986a7599ce" providerId="ADAL" clId="{B57A9BA7-0E32-42B4-A828-FD20ABCDD700}" dt="2023-09-11T15:25:55.848" v="36" actId="207"/>
          <ac:spMkLst>
            <pc:docMk/>
            <pc:sldMk cId="3155950597" sldId="369"/>
            <ac:spMk id="9" creationId="{C7DB87BD-6036-4173-AF0C-3D1B2F078F9E}"/>
          </ac:spMkLst>
        </pc:spChg>
        <pc:spChg chg="add mod">
          <ac:chgData name="Lincoln Clapper" userId="5a4b2517-38d3-476f-9c54-b8986a7599ce" providerId="ADAL" clId="{B57A9BA7-0E32-42B4-A828-FD20ABCDD700}" dt="2023-09-11T15:33:47.865" v="134" actId="1076"/>
          <ac:spMkLst>
            <pc:docMk/>
            <pc:sldMk cId="3155950597" sldId="369"/>
            <ac:spMk id="12" creationId="{215C4981-5130-2210-F589-3FB2A70BA871}"/>
          </ac:spMkLst>
        </pc:spChg>
        <pc:spChg chg="add mod">
          <ac:chgData name="Lincoln Clapper" userId="5a4b2517-38d3-476f-9c54-b8986a7599ce" providerId="ADAL" clId="{B57A9BA7-0E32-42B4-A828-FD20ABCDD700}" dt="2023-09-11T15:33:56.844" v="136" actId="1076"/>
          <ac:spMkLst>
            <pc:docMk/>
            <pc:sldMk cId="3155950597" sldId="369"/>
            <ac:spMk id="13" creationId="{F9C20408-296E-E96F-36B2-9811FB39B5AB}"/>
          </ac:spMkLst>
        </pc:spChg>
        <pc:picChg chg="mod">
          <ac:chgData name="Lincoln Clapper" userId="5a4b2517-38d3-476f-9c54-b8986a7599ce" providerId="ADAL" clId="{B57A9BA7-0E32-42B4-A828-FD20ABCDD700}" dt="2023-09-11T15:33:16.666" v="124" actId="1076"/>
          <ac:picMkLst>
            <pc:docMk/>
            <pc:sldMk cId="3155950597" sldId="369"/>
            <ac:picMk id="2" creationId="{9DAA0BAD-9DB2-A72A-8A54-B58BB0652D41}"/>
          </ac:picMkLst>
        </pc:picChg>
        <pc:picChg chg="del">
          <ac:chgData name="Lincoln Clapper" userId="5a4b2517-38d3-476f-9c54-b8986a7599ce" providerId="ADAL" clId="{B57A9BA7-0E32-42B4-A828-FD20ABCDD700}" dt="2023-09-11T15:26:31.876" v="38" actId="478"/>
          <ac:picMkLst>
            <pc:docMk/>
            <pc:sldMk cId="3155950597" sldId="369"/>
            <ac:picMk id="3" creationId="{0FE67F73-1736-4CF0-B267-E28AA42B249A}"/>
          </ac:picMkLst>
        </pc:picChg>
        <pc:picChg chg="add del mod">
          <ac:chgData name="Lincoln Clapper" userId="5a4b2517-38d3-476f-9c54-b8986a7599ce" providerId="ADAL" clId="{B57A9BA7-0E32-42B4-A828-FD20ABCDD700}" dt="2023-09-11T15:28:00.317" v="45" actId="478"/>
          <ac:picMkLst>
            <pc:docMk/>
            <pc:sldMk cId="3155950597" sldId="369"/>
            <ac:picMk id="6" creationId="{8F731CA7-52B8-9970-4665-9BED95D1C752}"/>
          </ac:picMkLst>
        </pc:picChg>
        <pc:picChg chg="add mod ord">
          <ac:chgData name="Lincoln Clapper" userId="5a4b2517-38d3-476f-9c54-b8986a7599ce" providerId="ADAL" clId="{B57A9BA7-0E32-42B4-A828-FD20ABCDD700}" dt="2023-09-11T15:33:19.562" v="125" actId="1076"/>
          <ac:picMkLst>
            <pc:docMk/>
            <pc:sldMk cId="3155950597" sldId="369"/>
            <ac:picMk id="8" creationId="{26497D47-A839-DD8C-0CFC-E64B3E2B79F7}"/>
          </ac:picMkLst>
        </pc:picChg>
        <pc:picChg chg="add mod ord">
          <ac:chgData name="Lincoln Clapper" userId="5a4b2517-38d3-476f-9c54-b8986a7599ce" providerId="ADAL" clId="{B57A9BA7-0E32-42B4-A828-FD20ABCDD700}" dt="2023-09-11T15:33:31.982" v="130" actId="1582"/>
          <ac:picMkLst>
            <pc:docMk/>
            <pc:sldMk cId="3155950597" sldId="369"/>
            <ac:picMk id="11" creationId="{2C9CDF3F-6D9D-FBA9-9C55-56577C840BA1}"/>
          </ac:picMkLst>
        </pc:picChg>
      </pc:sldChg>
    </pc:docChg>
  </pc:docChgLst>
  <pc:docChgLst>
    <pc:chgData name="Lincoln Clapper" userId="5a4b2517-38d3-476f-9c54-b8986a7599ce" providerId="ADAL" clId="{1CF71782-4CAC-4903-A793-14AE28DE30A0}"/>
    <pc:docChg chg="custSel modSld">
      <pc:chgData name="Lincoln Clapper" userId="5a4b2517-38d3-476f-9c54-b8986a7599ce" providerId="ADAL" clId="{1CF71782-4CAC-4903-A793-14AE28DE30A0}" dt="2024-11-04T18:48:52.440" v="45" actId="14100"/>
      <pc:docMkLst>
        <pc:docMk/>
      </pc:docMkLst>
      <pc:sldChg chg="addSp delSp modSp mod">
        <pc:chgData name="Lincoln Clapper" userId="5a4b2517-38d3-476f-9c54-b8986a7599ce" providerId="ADAL" clId="{1CF71782-4CAC-4903-A793-14AE28DE30A0}" dt="2024-11-04T18:48:52.440" v="45" actId="14100"/>
        <pc:sldMkLst>
          <pc:docMk/>
          <pc:sldMk cId="2842333080" sldId="362"/>
        </pc:sldMkLst>
        <pc:spChg chg="add mod ord">
          <ac:chgData name="Lincoln Clapper" userId="5a4b2517-38d3-476f-9c54-b8986a7599ce" providerId="ADAL" clId="{1CF71782-4CAC-4903-A793-14AE28DE30A0}" dt="2024-11-04T18:48:49.378" v="44" actId="20577"/>
          <ac:spMkLst>
            <pc:docMk/>
            <pc:sldMk cId="2842333080" sldId="362"/>
            <ac:spMk id="2" creationId="{527E7DCF-5183-F2E9-29AB-13B93748E1EA}"/>
          </ac:spMkLst>
        </pc:spChg>
        <pc:spChg chg="mod">
          <ac:chgData name="Lincoln Clapper" userId="5a4b2517-38d3-476f-9c54-b8986a7599ce" providerId="ADAL" clId="{1CF71782-4CAC-4903-A793-14AE28DE30A0}" dt="2024-11-04T18:47:42.944" v="17" actId="1076"/>
          <ac:spMkLst>
            <pc:docMk/>
            <pc:sldMk cId="2842333080" sldId="362"/>
            <ac:spMk id="9" creationId="{B884E1CE-1EA3-6BA0-FE90-BAA64FF6C877}"/>
          </ac:spMkLst>
        </pc:spChg>
        <pc:spChg chg="mod">
          <ac:chgData name="Lincoln Clapper" userId="5a4b2517-38d3-476f-9c54-b8986a7599ce" providerId="ADAL" clId="{1CF71782-4CAC-4903-A793-14AE28DE30A0}" dt="2024-11-04T18:48:52.440" v="45" actId="14100"/>
          <ac:spMkLst>
            <pc:docMk/>
            <pc:sldMk cId="2842333080" sldId="362"/>
            <ac:spMk id="10" creationId="{A8F078F7-A7AC-C267-CDF3-FC21F0E7DF9C}"/>
          </ac:spMkLst>
        </pc:spChg>
        <pc:picChg chg="del">
          <ac:chgData name="Lincoln Clapper" userId="5a4b2517-38d3-476f-9c54-b8986a7599ce" providerId="ADAL" clId="{1CF71782-4CAC-4903-A793-14AE28DE30A0}" dt="2024-11-04T18:46:23.445" v="0" actId="478"/>
          <ac:picMkLst>
            <pc:docMk/>
            <pc:sldMk cId="2842333080" sldId="362"/>
            <ac:picMk id="5" creationId="{608B92BF-CC82-6FD0-BD20-766FBB0AAF1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2D80-DE35-4A3F-9D5D-5C40687DFE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614294-D44F-47B1-A76A-1EF89D5277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2E5792-47A0-4109-96E5-7B07458CED3D}"/>
              </a:ext>
            </a:extLst>
          </p:cNvPr>
          <p:cNvSpPr>
            <a:spLocks noGrp="1"/>
          </p:cNvSpPr>
          <p:nvPr>
            <p:ph type="dt" sz="half" idx="10"/>
          </p:nvPr>
        </p:nvSpPr>
        <p:spPr/>
        <p:txBody>
          <a:bodyPr/>
          <a:lstStyle/>
          <a:p>
            <a:fld id="{EAA79FD7-6879-4DEB-B34A-6F02143302C7}" type="datetimeFigureOut">
              <a:rPr lang="en-US" smtClean="0"/>
              <a:t>1/9/2025</a:t>
            </a:fld>
            <a:endParaRPr lang="en-US"/>
          </a:p>
        </p:txBody>
      </p:sp>
      <p:sp>
        <p:nvSpPr>
          <p:cNvPr id="5" name="Footer Placeholder 4">
            <a:extLst>
              <a:ext uri="{FF2B5EF4-FFF2-40B4-BE49-F238E27FC236}">
                <a16:creationId xmlns:a16="http://schemas.microsoft.com/office/drawing/2014/main" id="{85653580-F335-4E52-9804-708D1CE9D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9B96F-E412-4271-A57E-EA5BE528D396}"/>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201890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18DC-D80B-4DA7-9128-23BB64BBAB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F368B-E886-446E-876A-B0F581A2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6FB60-D2A4-46C3-8C67-D36ECE38A88C}"/>
              </a:ext>
            </a:extLst>
          </p:cNvPr>
          <p:cNvSpPr>
            <a:spLocks noGrp="1"/>
          </p:cNvSpPr>
          <p:nvPr>
            <p:ph type="dt" sz="half" idx="10"/>
          </p:nvPr>
        </p:nvSpPr>
        <p:spPr/>
        <p:txBody>
          <a:bodyPr/>
          <a:lstStyle/>
          <a:p>
            <a:fld id="{EAA79FD7-6879-4DEB-B34A-6F02143302C7}" type="datetimeFigureOut">
              <a:rPr lang="en-US" smtClean="0"/>
              <a:t>1/9/2025</a:t>
            </a:fld>
            <a:endParaRPr lang="en-US"/>
          </a:p>
        </p:txBody>
      </p:sp>
      <p:sp>
        <p:nvSpPr>
          <p:cNvPr id="5" name="Footer Placeholder 4">
            <a:extLst>
              <a:ext uri="{FF2B5EF4-FFF2-40B4-BE49-F238E27FC236}">
                <a16:creationId xmlns:a16="http://schemas.microsoft.com/office/drawing/2014/main" id="{AEF5DBF6-5F50-4387-9523-FDD99121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5F050-8DBA-4399-BF5D-44D6BA29E805}"/>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216758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BD708E-C88D-4648-AC3C-389D5FBF1A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0B9ABF-380C-4BD7-AF45-AF1354AED1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D96E3-48F2-4F4A-9375-CAF74B19ADB5}"/>
              </a:ext>
            </a:extLst>
          </p:cNvPr>
          <p:cNvSpPr>
            <a:spLocks noGrp="1"/>
          </p:cNvSpPr>
          <p:nvPr>
            <p:ph type="dt" sz="half" idx="10"/>
          </p:nvPr>
        </p:nvSpPr>
        <p:spPr/>
        <p:txBody>
          <a:bodyPr/>
          <a:lstStyle/>
          <a:p>
            <a:fld id="{EAA79FD7-6879-4DEB-B34A-6F02143302C7}" type="datetimeFigureOut">
              <a:rPr lang="en-US" smtClean="0"/>
              <a:t>1/9/2025</a:t>
            </a:fld>
            <a:endParaRPr lang="en-US"/>
          </a:p>
        </p:txBody>
      </p:sp>
      <p:sp>
        <p:nvSpPr>
          <p:cNvPr id="5" name="Footer Placeholder 4">
            <a:extLst>
              <a:ext uri="{FF2B5EF4-FFF2-40B4-BE49-F238E27FC236}">
                <a16:creationId xmlns:a16="http://schemas.microsoft.com/office/drawing/2014/main" id="{52C4E220-6778-4153-A614-20D68469A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D2461-B721-496F-92A2-A1ED16EE5171}"/>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151314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5105-D80A-40BC-88BB-886B9ABF2C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005D15-322A-4DDE-A563-3FA4085859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49EF8-B1C9-4A2E-BE45-B59879E07A05}"/>
              </a:ext>
            </a:extLst>
          </p:cNvPr>
          <p:cNvSpPr>
            <a:spLocks noGrp="1"/>
          </p:cNvSpPr>
          <p:nvPr>
            <p:ph type="dt" sz="half" idx="10"/>
          </p:nvPr>
        </p:nvSpPr>
        <p:spPr/>
        <p:txBody>
          <a:bodyPr/>
          <a:lstStyle/>
          <a:p>
            <a:fld id="{EAA79FD7-6879-4DEB-B34A-6F02143302C7}" type="datetimeFigureOut">
              <a:rPr lang="en-US" smtClean="0"/>
              <a:t>1/9/2025</a:t>
            </a:fld>
            <a:endParaRPr lang="en-US"/>
          </a:p>
        </p:txBody>
      </p:sp>
      <p:sp>
        <p:nvSpPr>
          <p:cNvPr id="5" name="Footer Placeholder 4">
            <a:extLst>
              <a:ext uri="{FF2B5EF4-FFF2-40B4-BE49-F238E27FC236}">
                <a16:creationId xmlns:a16="http://schemas.microsoft.com/office/drawing/2014/main" id="{BAAF8893-8D63-43CD-90C4-BDCC51BD8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C81C9-FDA9-4CDC-AA2A-A076A32B2A6D}"/>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112277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CE9B4-5EFD-4A3E-B446-D8B54A9FFF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1C6C03-6133-4164-A375-31B64F87D1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166DFC-E1EE-4AA2-ABC0-50018AB0B8C3}"/>
              </a:ext>
            </a:extLst>
          </p:cNvPr>
          <p:cNvSpPr>
            <a:spLocks noGrp="1"/>
          </p:cNvSpPr>
          <p:nvPr>
            <p:ph type="dt" sz="half" idx="10"/>
          </p:nvPr>
        </p:nvSpPr>
        <p:spPr/>
        <p:txBody>
          <a:bodyPr/>
          <a:lstStyle/>
          <a:p>
            <a:fld id="{EAA79FD7-6879-4DEB-B34A-6F02143302C7}" type="datetimeFigureOut">
              <a:rPr lang="en-US" smtClean="0"/>
              <a:t>1/9/2025</a:t>
            </a:fld>
            <a:endParaRPr lang="en-US"/>
          </a:p>
        </p:txBody>
      </p:sp>
      <p:sp>
        <p:nvSpPr>
          <p:cNvPr id="5" name="Footer Placeholder 4">
            <a:extLst>
              <a:ext uri="{FF2B5EF4-FFF2-40B4-BE49-F238E27FC236}">
                <a16:creationId xmlns:a16="http://schemas.microsoft.com/office/drawing/2014/main" id="{F928F1E5-3A6B-422F-B787-11B7C6006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E146A-7F9C-450E-B427-7480F6305DE1}"/>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417847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B82B-D9A3-48AC-81D1-F120FD942E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1CABE7-D1BB-4C85-9779-73DE4EE39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9F0B05-A1F3-4A02-8C42-453BDC718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E496B0-363C-47B8-8E66-F8A545AC88E8}"/>
              </a:ext>
            </a:extLst>
          </p:cNvPr>
          <p:cNvSpPr>
            <a:spLocks noGrp="1"/>
          </p:cNvSpPr>
          <p:nvPr>
            <p:ph type="dt" sz="half" idx="10"/>
          </p:nvPr>
        </p:nvSpPr>
        <p:spPr/>
        <p:txBody>
          <a:bodyPr/>
          <a:lstStyle/>
          <a:p>
            <a:fld id="{EAA79FD7-6879-4DEB-B34A-6F02143302C7}" type="datetimeFigureOut">
              <a:rPr lang="en-US" smtClean="0"/>
              <a:t>1/9/2025</a:t>
            </a:fld>
            <a:endParaRPr lang="en-US"/>
          </a:p>
        </p:txBody>
      </p:sp>
      <p:sp>
        <p:nvSpPr>
          <p:cNvPr id="6" name="Footer Placeholder 5">
            <a:extLst>
              <a:ext uri="{FF2B5EF4-FFF2-40B4-BE49-F238E27FC236}">
                <a16:creationId xmlns:a16="http://schemas.microsoft.com/office/drawing/2014/main" id="{C0EC04BF-F2BB-4981-974F-193E7AC72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9741BB-DC5E-463A-8EF0-5C662F999D06}"/>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145324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08BC-5018-4A7C-B3E1-C52F9E9047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7D4B28-273B-4321-A365-DE3E47F04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05253E-27E4-47E0-8A9E-DC7FA59134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BEBF1A-9AE7-45E9-8DD8-898A5A9152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F40720-397D-4F3B-9120-A7BD0ADCB1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36A433-6CA2-4E03-9806-AF121CD395A5}"/>
              </a:ext>
            </a:extLst>
          </p:cNvPr>
          <p:cNvSpPr>
            <a:spLocks noGrp="1"/>
          </p:cNvSpPr>
          <p:nvPr>
            <p:ph type="dt" sz="half" idx="10"/>
          </p:nvPr>
        </p:nvSpPr>
        <p:spPr/>
        <p:txBody>
          <a:bodyPr/>
          <a:lstStyle/>
          <a:p>
            <a:fld id="{EAA79FD7-6879-4DEB-B34A-6F02143302C7}" type="datetimeFigureOut">
              <a:rPr lang="en-US" smtClean="0"/>
              <a:t>1/9/2025</a:t>
            </a:fld>
            <a:endParaRPr lang="en-US"/>
          </a:p>
        </p:txBody>
      </p:sp>
      <p:sp>
        <p:nvSpPr>
          <p:cNvPr id="8" name="Footer Placeholder 7">
            <a:extLst>
              <a:ext uri="{FF2B5EF4-FFF2-40B4-BE49-F238E27FC236}">
                <a16:creationId xmlns:a16="http://schemas.microsoft.com/office/drawing/2014/main" id="{453B4365-4D99-409C-8E6D-25FE4740DF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5476CC-3C2E-4C0A-8EE8-59A6517AC4C8}"/>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53025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66FA1-21FD-43E3-9EAB-405F22F650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6A6A9-446D-4747-96ED-6F0BF5CB2EF8}"/>
              </a:ext>
            </a:extLst>
          </p:cNvPr>
          <p:cNvSpPr>
            <a:spLocks noGrp="1"/>
          </p:cNvSpPr>
          <p:nvPr>
            <p:ph type="dt" sz="half" idx="10"/>
          </p:nvPr>
        </p:nvSpPr>
        <p:spPr/>
        <p:txBody>
          <a:bodyPr/>
          <a:lstStyle/>
          <a:p>
            <a:fld id="{EAA79FD7-6879-4DEB-B34A-6F02143302C7}" type="datetimeFigureOut">
              <a:rPr lang="en-US" smtClean="0"/>
              <a:t>1/9/2025</a:t>
            </a:fld>
            <a:endParaRPr lang="en-US"/>
          </a:p>
        </p:txBody>
      </p:sp>
      <p:sp>
        <p:nvSpPr>
          <p:cNvPr id="4" name="Footer Placeholder 3">
            <a:extLst>
              <a:ext uri="{FF2B5EF4-FFF2-40B4-BE49-F238E27FC236}">
                <a16:creationId xmlns:a16="http://schemas.microsoft.com/office/drawing/2014/main" id="{49DD87BE-11B5-4D41-A6D2-70E480021E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1B26A2-45C9-49C4-8445-AA111D887E7D}"/>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108196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039A62-F7FF-418F-9468-32B6763E3163}"/>
              </a:ext>
            </a:extLst>
          </p:cNvPr>
          <p:cNvSpPr>
            <a:spLocks noGrp="1"/>
          </p:cNvSpPr>
          <p:nvPr>
            <p:ph type="dt" sz="half" idx="10"/>
          </p:nvPr>
        </p:nvSpPr>
        <p:spPr/>
        <p:txBody>
          <a:bodyPr/>
          <a:lstStyle/>
          <a:p>
            <a:fld id="{EAA79FD7-6879-4DEB-B34A-6F02143302C7}" type="datetimeFigureOut">
              <a:rPr lang="en-US" smtClean="0"/>
              <a:t>1/9/2025</a:t>
            </a:fld>
            <a:endParaRPr lang="en-US"/>
          </a:p>
        </p:txBody>
      </p:sp>
      <p:sp>
        <p:nvSpPr>
          <p:cNvPr id="3" name="Footer Placeholder 2">
            <a:extLst>
              <a:ext uri="{FF2B5EF4-FFF2-40B4-BE49-F238E27FC236}">
                <a16:creationId xmlns:a16="http://schemas.microsoft.com/office/drawing/2014/main" id="{6BD629D5-FC85-4295-AC70-CA718A6F3C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16DB1B-FB5F-4BFD-B81A-C4EFBD39D3DA}"/>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260086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FB86-48FB-48FC-8455-E2B3ED16E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217BC-719B-4EC6-BE27-E9DFFDA61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0F1EA-A29E-414A-8DAE-0A6FF249B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83C49-1C82-4A94-BCDC-612D88A63766}"/>
              </a:ext>
            </a:extLst>
          </p:cNvPr>
          <p:cNvSpPr>
            <a:spLocks noGrp="1"/>
          </p:cNvSpPr>
          <p:nvPr>
            <p:ph type="dt" sz="half" idx="10"/>
          </p:nvPr>
        </p:nvSpPr>
        <p:spPr/>
        <p:txBody>
          <a:bodyPr/>
          <a:lstStyle/>
          <a:p>
            <a:fld id="{EAA79FD7-6879-4DEB-B34A-6F02143302C7}" type="datetimeFigureOut">
              <a:rPr lang="en-US" smtClean="0"/>
              <a:t>1/9/2025</a:t>
            </a:fld>
            <a:endParaRPr lang="en-US"/>
          </a:p>
        </p:txBody>
      </p:sp>
      <p:sp>
        <p:nvSpPr>
          <p:cNvPr id="6" name="Footer Placeholder 5">
            <a:extLst>
              <a:ext uri="{FF2B5EF4-FFF2-40B4-BE49-F238E27FC236}">
                <a16:creationId xmlns:a16="http://schemas.microsoft.com/office/drawing/2014/main" id="{6CDCF495-159A-4C62-A1D9-A66B435B0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C44B5-7AE2-4F0C-9FC0-7EA4228C52EE}"/>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408907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07B7-11AA-45EA-A921-0F96C4D453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C54DD8-FAFC-4968-A8FA-61D2F2D1EF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8C273-A22D-42AC-B256-0CB791B1A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E2EA00-41A4-4A33-A264-141543103FD2}"/>
              </a:ext>
            </a:extLst>
          </p:cNvPr>
          <p:cNvSpPr>
            <a:spLocks noGrp="1"/>
          </p:cNvSpPr>
          <p:nvPr>
            <p:ph type="dt" sz="half" idx="10"/>
          </p:nvPr>
        </p:nvSpPr>
        <p:spPr/>
        <p:txBody>
          <a:bodyPr/>
          <a:lstStyle/>
          <a:p>
            <a:fld id="{EAA79FD7-6879-4DEB-B34A-6F02143302C7}" type="datetimeFigureOut">
              <a:rPr lang="en-US" smtClean="0"/>
              <a:t>1/9/2025</a:t>
            </a:fld>
            <a:endParaRPr lang="en-US"/>
          </a:p>
        </p:txBody>
      </p:sp>
      <p:sp>
        <p:nvSpPr>
          <p:cNvPr id="6" name="Footer Placeholder 5">
            <a:extLst>
              <a:ext uri="{FF2B5EF4-FFF2-40B4-BE49-F238E27FC236}">
                <a16:creationId xmlns:a16="http://schemas.microsoft.com/office/drawing/2014/main" id="{CBAB46D9-B187-473F-A273-3B9136E0B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03692-8A39-4F72-9424-70E3275FB41B}"/>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419917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D2E5AD-80C6-4B07-8FBC-CC80445C1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518707-50A7-4FDD-A5E3-17829E5C9B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4BFBA-28D0-4601-9AD9-B383408D45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79FD7-6879-4DEB-B34A-6F02143302C7}" type="datetimeFigureOut">
              <a:rPr lang="en-US" smtClean="0"/>
              <a:t>1/9/2025</a:t>
            </a:fld>
            <a:endParaRPr lang="en-US"/>
          </a:p>
        </p:txBody>
      </p:sp>
      <p:sp>
        <p:nvSpPr>
          <p:cNvPr id="5" name="Footer Placeholder 4">
            <a:extLst>
              <a:ext uri="{FF2B5EF4-FFF2-40B4-BE49-F238E27FC236}">
                <a16:creationId xmlns:a16="http://schemas.microsoft.com/office/drawing/2014/main" id="{461277DE-BD8D-47CA-B2D4-D4DFA38C9B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72328B-7F65-4037-8970-80291F43E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B1FBB-8D19-42C0-9D46-80FBCF805968}" type="slidenum">
              <a:rPr lang="en-US" smtClean="0"/>
              <a:t>‹#›</a:t>
            </a:fld>
            <a:endParaRPr lang="en-US"/>
          </a:p>
        </p:txBody>
      </p:sp>
    </p:spTree>
    <p:extLst>
      <p:ext uri="{BB962C8B-B14F-4D97-AF65-F5344CB8AC3E}">
        <p14:creationId xmlns:p14="http://schemas.microsoft.com/office/powerpoint/2010/main" val="2201331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mailto:advocacyday@advocacyassociates.com" TargetMode="External"/><Relationship Id="rId7" Type="http://schemas.openxmlformats.org/officeDocument/2006/relationships/hyperlink" Target="https://advocacyday.net/testor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lay.google.com/store/apps/details?id=com.advocacyday.android&amp;hl=en_US&amp;gl=US" TargetMode="External"/><Relationship Id="rId5" Type="http://schemas.openxmlformats.org/officeDocument/2006/relationships/hyperlink" Target="https://apps.apple.com/us/app/advocacyday/id798728613" TargetMode="External"/><Relationship Id="rId4" Type="http://schemas.openxmlformats.org/officeDocument/2006/relationships/hyperlink" Target="https://advocacyday.net/testorg/suppor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advocacyday.net/testorg" TargetMode="External"/><Relationship Id="rId3" Type="http://schemas.openxmlformats.org/officeDocument/2006/relationships/image" Target="../media/image2.png"/><Relationship Id="rId7" Type="http://schemas.openxmlformats.org/officeDocument/2006/relationships/hyperlink" Target="https://play.google.com/store/apps/details?id=com.advocacyday.android&amp;hl=en_US&amp;gl=U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apps.apple.com/us/app/advocacyday/id798728613" TargetMode="External"/><Relationship Id="rId5" Type="http://schemas.openxmlformats.org/officeDocument/2006/relationships/hyperlink" Target="https://advocacyday.net/testorg/support" TargetMode="External"/><Relationship Id="rId4" Type="http://schemas.openxmlformats.org/officeDocument/2006/relationships/hyperlink" Target="mailto:advocacyday@advocacyassociates.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advocacyday.net/testorg" TargetMode="External"/><Relationship Id="rId3" Type="http://schemas.openxmlformats.org/officeDocument/2006/relationships/image" Target="../media/image2.png"/><Relationship Id="rId7" Type="http://schemas.openxmlformats.org/officeDocument/2006/relationships/hyperlink" Target="https://play.google.com/store/apps/details?id=com.advocacyday.android&amp;hl=en_US&amp;gl=U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apps.apple.com/us/app/advocacyday/id798728613" TargetMode="External"/><Relationship Id="rId5" Type="http://schemas.openxmlformats.org/officeDocument/2006/relationships/hyperlink" Target="https://advocacyday.net/testorg/support" TargetMode="External"/><Relationship Id="rId4" Type="http://schemas.openxmlformats.org/officeDocument/2006/relationships/hyperlink" Target="mailto:advocacyday@advocacyassociates.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advocacyday.net/testorg" TargetMode="External"/><Relationship Id="rId3" Type="http://schemas.openxmlformats.org/officeDocument/2006/relationships/image" Target="../media/image2.png"/><Relationship Id="rId7" Type="http://schemas.openxmlformats.org/officeDocument/2006/relationships/hyperlink" Target="https://play.google.com/store/apps/details?id=com.advocacyday.android&amp;hl=en_US&amp;gl=U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apps.apple.com/us/app/advocacyday/id798728613" TargetMode="External"/><Relationship Id="rId5" Type="http://schemas.openxmlformats.org/officeDocument/2006/relationships/hyperlink" Target="https://advocacyday.net/testorg/support" TargetMode="External"/><Relationship Id="rId4" Type="http://schemas.openxmlformats.org/officeDocument/2006/relationships/hyperlink" Target="mailto:advocacyday@advocacyassociate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noreply@advocacyassociates.com"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B396A7-D2B9-4699-9AA3-12DA2EDB0F99}"/>
              </a:ext>
            </a:extLst>
          </p:cNvPr>
          <p:cNvSpPr>
            <a:spLocks noGrp="1"/>
          </p:cNvSpPr>
          <p:nvPr>
            <p:ph type="subTitle" idx="1"/>
          </p:nvPr>
        </p:nvSpPr>
        <p:spPr>
          <a:xfrm>
            <a:off x="2409496" y="3914359"/>
            <a:ext cx="7373008" cy="716871"/>
          </a:xfrm>
        </p:spPr>
        <p:txBody>
          <a:bodyPr>
            <a:noAutofit/>
          </a:bodyPr>
          <a:lstStyle/>
          <a:p>
            <a:pPr algn="l"/>
            <a:r>
              <a:rPr lang="en-US" sz="3600" dirty="0"/>
              <a:t>App Schedules and Logistics Overview</a:t>
            </a:r>
          </a:p>
        </p:txBody>
      </p:sp>
      <p:pic>
        <p:nvPicPr>
          <p:cNvPr id="4" name="Picture 3" descr="Logo, company name&#10;&#10;Description automatically generated">
            <a:extLst>
              <a:ext uri="{FF2B5EF4-FFF2-40B4-BE49-F238E27FC236}">
                <a16:creationId xmlns:a16="http://schemas.microsoft.com/office/drawing/2014/main" id="{B689E406-A335-49DE-BE28-DBFC40247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344" y="858077"/>
            <a:ext cx="3493312" cy="2246056"/>
          </a:xfrm>
          <a:prstGeom prst="rect">
            <a:avLst/>
          </a:prstGeom>
        </p:spPr>
      </p:pic>
    </p:spTree>
    <p:extLst>
      <p:ext uri="{BB962C8B-B14F-4D97-AF65-F5344CB8AC3E}">
        <p14:creationId xmlns:p14="http://schemas.microsoft.com/office/powerpoint/2010/main" val="2712143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hat&#10;&#10;Description automatically generated">
            <a:extLst>
              <a:ext uri="{FF2B5EF4-FFF2-40B4-BE49-F238E27FC236}">
                <a16:creationId xmlns:a16="http://schemas.microsoft.com/office/drawing/2014/main" id="{EA5F6B2C-43DC-7A0A-4741-FE80AB873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578" y="309743"/>
            <a:ext cx="2882725" cy="6238514"/>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B689E406-A335-49DE-BE28-DBFC40247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6" name="Rectangle 5">
            <a:extLst>
              <a:ext uri="{FF2B5EF4-FFF2-40B4-BE49-F238E27FC236}">
                <a16:creationId xmlns:a16="http://schemas.microsoft.com/office/drawing/2014/main" id="{D78F6491-9E18-449F-9C76-A8810F6F43E0}"/>
              </a:ext>
            </a:extLst>
          </p:cNvPr>
          <p:cNvSpPr/>
          <p:nvPr/>
        </p:nvSpPr>
        <p:spPr>
          <a:xfrm>
            <a:off x="1363256" y="1818351"/>
            <a:ext cx="1140684" cy="2410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837540-2FBA-4977-9C76-35C3B411BE32}"/>
              </a:ext>
            </a:extLst>
          </p:cNvPr>
          <p:cNvSpPr/>
          <p:nvPr/>
        </p:nvSpPr>
        <p:spPr>
          <a:xfrm>
            <a:off x="1363256" y="5295944"/>
            <a:ext cx="730440" cy="2476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02D4B6AE-01AC-4D5F-90AB-81F5F27953A7}"/>
              </a:ext>
            </a:extLst>
          </p:cNvPr>
          <p:cNvSpPr txBox="1">
            <a:spLocks/>
          </p:cNvSpPr>
          <p:nvPr/>
        </p:nvSpPr>
        <p:spPr>
          <a:xfrm>
            <a:off x="5123516" y="1818351"/>
            <a:ext cx="6550619" cy="25938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u="sng" dirty="0"/>
              <a:t>Main Schedule Page</a:t>
            </a:r>
          </a:p>
          <a:p>
            <a:pPr marL="342900" indent="-342900" algn="l">
              <a:buFontTx/>
              <a:buChar char="-"/>
            </a:pPr>
            <a:r>
              <a:rPr lang="en-US" dirty="0">
                <a:solidFill>
                  <a:srgbClr val="FF0000"/>
                </a:solidFill>
              </a:rPr>
              <a:t>Confirmed meetings display with a time, pending meetings display as TBD</a:t>
            </a:r>
          </a:p>
        </p:txBody>
      </p:sp>
    </p:spTree>
    <p:extLst>
      <p:ext uri="{BB962C8B-B14F-4D97-AF65-F5344CB8AC3E}">
        <p14:creationId xmlns:p14="http://schemas.microsoft.com/office/powerpoint/2010/main" val="193622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hat&#10;&#10;Description automatically generated">
            <a:extLst>
              <a:ext uri="{FF2B5EF4-FFF2-40B4-BE49-F238E27FC236}">
                <a16:creationId xmlns:a16="http://schemas.microsoft.com/office/drawing/2014/main" id="{12970179-A546-9B53-E014-F076266D4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578" y="309743"/>
            <a:ext cx="2882725" cy="6238514"/>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B689E406-A335-49DE-BE28-DBFC40247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6" name="Rectangle 5">
            <a:extLst>
              <a:ext uri="{FF2B5EF4-FFF2-40B4-BE49-F238E27FC236}">
                <a16:creationId xmlns:a16="http://schemas.microsoft.com/office/drawing/2014/main" id="{FCBA9E6A-1890-4FE8-8002-7F125DBDB68B}"/>
              </a:ext>
            </a:extLst>
          </p:cNvPr>
          <p:cNvSpPr/>
          <p:nvPr/>
        </p:nvSpPr>
        <p:spPr>
          <a:xfrm>
            <a:off x="2053389" y="1818350"/>
            <a:ext cx="450551" cy="3152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42C4FD89-CDFF-4E79-BE0B-6F4099909706}"/>
              </a:ext>
            </a:extLst>
          </p:cNvPr>
          <p:cNvSpPr txBox="1">
            <a:spLocks/>
          </p:cNvSpPr>
          <p:nvPr/>
        </p:nvSpPr>
        <p:spPr>
          <a:xfrm>
            <a:off x="5123516" y="1818351"/>
            <a:ext cx="6550619" cy="25938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u="sng" dirty="0"/>
              <a:t>Main Schedule Page</a:t>
            </a:r>
          </a:p>
          <a:p>
            <a:pPr marL="342900" indent="-342900" algn="l">
              <a:buFontTx/>
              <a:buChar char="-"/>
            </a:pPr>
            <a:r>
              <a:rPr lang="en-US" dirty="0"/>
              <a:t>Confirmed meetings display with a time, pending meetings display as TBD</a:t>
            </a:r>
          </a:p>
          <a:p>
            <a:pPr marL="342900" indent="-342900" algn="l">
              <a:buFontTx/>
              <a:buChar char="-"/>
            </a:pPr>
            <a:r>
              <a:rPr lang="en-US" dirty="0">
                <a:solidFill>
                  <a:srgbClr val="FF0000"/>
                </a:solidFill>
              </a:rPr>
              <a:t>All times displayed in time zone you are located in</a:t>
            </a:r>
          </a:p>
        </p:txBody>
      </p:sp>
    </p:spTree>
    <p:extLst>
      <p:ext uri="{BB962C8B-B14F-4D97-AF65-F5344CB8AC3E}">
        <p14:creationId xmlns:p14="http://schemas.microsoft.com/office/powerpoint/2010/main" val="60146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hat&#10;&#10;Description automatically generated">
            <a:extLst>
              <a:ext uri="{FF2B5EF4-FFF2-40B4-BE49-F238E27FC236}">
                <a16:creationId xmlns:a16="http://schemas.microsoft.com/office/drawing/2014/main" id="{FA55BD40-075A-7496-1ADF-7C01E1EE6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578" y="309743"/>
            <a:ext cx="2882725" cy="6238514"/>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B689E406-A335-49DE-BE28-DBFC40247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10" name="Subtitle 2">
            <a:extLst>
              <a:ext uri="{FF2B5EF4-FFF2-40B4-BE49-F238E27FC236}">
                <a16:creationId xmlns:a16="http://schemas.microsoft.com/office/drawing/2014/main" id="{42C4FD89-CDFF-4E79-BE0B-6F4099909706}"/>
              </a:ext>
            </a:extLst>
          </p:cNvPr>
          <p:cNvSpPr txBox="1">
            <a:spLocks/>
          </p:cNvSpPr>
          <p:nvPr/>
        </p:nvSpPr>
        <p:spPr>
          <a:xfrm>
            <a:off x="5123516" y="1818350"/>
            <a:ext cx="6550619" cy="309053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u="sng" dirty="0"/>
              <a:t>Main Schedule Page</a:t>
            </a:r>
          </a:p>
          <a:p>
            <a:pPr marL="342900" indent="-342900" algn="l">
              <a:buFontTx/>
              <a:buChar char="-"/>
            </a:pPr>
            <a:r>
              <a:rPr lang="en-US" dirty="0"/>
              <a:t>Confirmed meetings display with a time, pending meetings display as TBD</a:t>
            </a:r>
          </a:p>
          <a:p>
            <a:pPr marL="342900" indent="-342900" algn="l">
              <a:buFontTx/>
              <a:buChar char="-"/>
            </a:pPr>
            <a:r>
              <a:rPr lang="en-US" dirty="0"/>
              <a:t>All times displayed in time zone you are located in</a:t>
            </a:r>
          </a:p>
          <a:p>
            <a:pPr marL="342900" indent="-342900" algn="l">
              <a:buFontTx/>
              <a:buChar char="-"/>
            </a:pPr>
            <a:r>
              <a:rPr lang="en-US" dirty="0"/>
              <a:t>Indicates in person or virtual </a:t>
            </a:r>
          </a:p>
          <a:p>
            <a:pPr marL="342900" indent="-342900" algn="l">
              <a:buFontTx/>
              <a:buChar char="-"/>
            </a:pPr>
            <a:r>
              <a:rPr lang="en-US" dirty="0">
                <a:solidFill>
                  <a:srgbClr val="FF0000"/>
                </a:solidFill>
              </a:rPr>
              <a:t>Badges indicating if you are a Constituent and/or Meeting Lead for that meeting</a:t>
            </a:r>
          </a:p>
        </p:txBody>
      </p:sp>
      <p:sp>
        <p:nvSpPr>
          <p:cNvPr id="8" name="Rectangle 7">
            <a:extLst>
              <a:ext uri="{FF2B5EF4-FFF2-40B4-BE49-F238E27FC236}">
                <a16:creationId xmlns:a16="http://schemas.microsoft.com/office/drawing/2014/main" id="{89042023-00C7-7080-1A78-56BC9E321BD0}"/>
              </a:ext>
            </a:extLst>
          </p:cNvPr>
          <p:cNvSpPr/>
          <p:nvPr/>
        </p:nvSpPr>
        <p:spPr>
          <a:xfrm>
            <a:off x="1550685" y="3429000"/>
            <a:ext cx="2200221" cy="2741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214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hat&#10;&#10;Description automatically generated">
            <a:extLst>
              <a:ext uri="{FF2B5EF4-FFF2-40B4-BE49-F238E27FC236}">
                <a16:creationId xmlns:a16="http://schemas.microsoft.com/office/drawing/2014/main" id="{FA55BD40-075A-7496-1ADF-7C01E1EE6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578" y="309743"/>
            <a:ext cx="2882725" cy="6238514"/>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B689E406-A335-49DE-BE28-DBFC40247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6" name="Rectangle 5">
            <a:extLst>
              <a:ext uri="{FF2B5EF4-FFF2-40B4-BE49-F238E27FC236}">
                <a16:creationId xmlns:a16="http://schemas.microsoft.com/office/drawing/2014/main" id="{FCBA9E6A-1890-4FE8-8002-7F125DBDB68B}"/>
              </a:ext>
            </a:extLst>
          </p:cNvPr>
          <p:cNvSpPr/>
          <p:nvPr/>
        </p:nvSpPr>
        <p:spPr>
          <a:xfrm>
            <a:off x="1062579" y="2919662"/>
            <a:ext cx="2882724" cy="17165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42C4FD89-CDFF-4E79-BE0B-6F4099909706}"/>
              </a:ext>
            </a:extLst>
          </p:cNvPr>
          <p:cNvSpPr txBox="1">
            <a:spLocks/>
          </p:cNvSpPr>
          <p:nvPr/>
        </p:nvSpPr>
        <p:spPr>
          <a:xfrm>
            <a:off x="5123516" y="1818350"/>
            <a:ext cx="6550619" cy="368409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u="sng" dirty="0"/>
              <a:t>Main Schedule Page</a:t>
            </a:r>
          </a:p>
          <a:p>
            <a:pPr marL="342900" indent="-342900" algn="l">
              <a:buFontTx/>
              <a:buChar char="-"/>
            </a:pPr>
            <a:r>
              <a:rPr lang="en-US" dirty="0"/>
              <a:t>Confirmed meetings display with a time, pending meetings display as TBD</a:t>
            </a:r>
          </a:p>
          <a:p>
            <a:pPr marL="342900" indent="-342900" algn="l">
              <a:buFontTx/>
              <a:buChar char="-"/>
            </a:pPr>
            <a:r>
              <a:rPr lang="en-US" dirty="0"/>
              <a:t>All times displayed in time zone you are located in</a:t>
            </a:r>
          </a:p>
          <a:p>
            <a:pPr marL="342900" indent="-342900" algn="l">
              <a:buFontTx/>
              <a:buChar char="-"/>
            </a:pPr>
            <a:r>
              <a:rPr lang="en-US" dirty="0"/>
              <a:t>Indicates in person or virtual </a:t>
            </a:r>
          </a:p>
          <a:p>
            <a:pPr marL="342900" indent="-342900" algn="l">
              <a:buFontTx/>
              <a:buChar char="-"/>
            </a:pPr>
            <a:r>
              <a:rPr lang="en-US" dirty="0"/>
              <a:t>Badges indicating if you are a Constituent and/or Meeting Lead for that meeting</a:t>
            </a:r>
          </a:p>
          <a:p>
            <a:pPr marL="342900" indent="-342900" algn="l">
              <a:buFontTx/>
              <a:buChar char="-"/>
            </a:pPr>
            <a:r>
              <a:rPr lang="en-US" dirty="0">
                <a:solidFill>
                  <a:srgbClr val="FF0000"/>
                </a:solidFill>
              </a:rPr>
              <a:t>Tap anywhere on the meeting to learn more</a:t>
            </a:r>
          </a:p>
        </p:txBody>
      </p:sp>
    </p:spTree>
    <p:extLst>
      <p:ext uri="{BB962C8B-B14F-4D97-AF65-F5344CB8AC3E}">
        <p14:creationId xmlns:p14="http://schemas.microsoft.com/office/powerpoint/2010/main" val="1727754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map&#10;&#10;Description automatically generated">
            <a:extLst>
              <a:ext uri="{FF2B5EF4-FFF2-40B4-BE49-F238E27FC236}">
                <a16:creationId xmlns:a16="http://schemas.microsoft.com/office/drawing/2014/main" id="{5C361CEB-018C-056B-CE71-4E2C3EE9A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63" y="210007"/>
            <a:ext cx="2986120" cy="6462271"/>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5" name="Rectangle 4">
            <a:extLst>
              <a:ext uri="{FF2B5EF4-FFF2-40B4-BE49-F238E27FC236}">
                <a16:creationId xmlns:a16="http://schemas.microsoft.com/office/drawing/2014/main" id="{E3AF576B-59D2-4F10-BE82-4CD6C36FB680}"/>
              </a:ext>
            </a:extLst>
          </p:cNvPr>
          <p:cNvSpPr/>
          <p:nvPr/>
        </p:nvSpPr>
        <p:spPr>
          <a:xfrm>
            <a:off x="2245896" y="1443788"/>
            <a:ext cx="2373088" cy="15400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C7DB87BD-6036-4173-AF0C-3D1B2F078F9E}"/>
              </a:ext>
            </a:extLst>
          </p:cNvPr>
          <p:cNvSpPr txBox="1">
            <a:spLocks/>
          </p:cNvSpPr>
          <p:nvPr/>
        </p:nvSpPr>
        <p:spPr>
          <a:xfrm>
            <a:off x="6724785" y="1232343"/>
            <a:ext cx="5068874" cy="5523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solidFill>
                  <a:srgbClr val="FF0000"/>
                </a:solidFill>
              </a:rPr>
              <a:t>Date/Time/Meeting With/Location</a:t>
            </a:r>
          </a:p>
        </p:txBody>
      </p:sp>
    </p:spTree>
    <p:extLst>
      <p:ext uri="{BB962C8B-B14F-4D97-AF65-F5344CB8AC3E}">
        <p14:creationId xmlns:p14="http://schemas.microsoft.com/office/powerpoint/2010/main" val="1696037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map&#10;&#10;Description automatically generated">
            <a:extLst>
              <a:ext uri="{FF2B5EF4-FFF2-40B4-BE49-F238E27FC236}">
                <a16:creationId xmlns:a16="http://schemas.microsoft.com/office/drawing/2014/main" id="{5C361CEB-018C-056B-CE71-4E2C3EE9A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63" y="210007"/>
            <a:ext cx="2986120" cy="6462271"/>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9" name="Subtitle 2">
            <a:extLst>
              <a:ext uri="{FF2B5EF4-FFF2-40B4-BE49-F238E27FC236}">
                <a16:creationId xmlns:a16="http://schemas.microsoft.com/office/drawing/2014/main" id="{C7DB87BD-6036-4173-AF0C-3D1B2F078F9E}"/>
              </a:ext>
            </a:extLst>
          </p:cNvPr>
          <p:cNvSpPr txBox="1">
            <a:spLocks/>
          </p:cNvSpPr>
          <p:nvPr/>
        </p:nvSpPr>
        <p:spPr>
          <a:xfrm>
            <a:off x="6724785" y="1232342"/>
            <a:ext cx="5068874" cy="5168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t>Date/Time/Meeting With/Location</a:t>
            </a:r>
          </a:p>
          <a:p>
            <a:pPr marL="342900" indent="-342900" algn="l">
              <a:buFontTx/>
              <a:buChar char="-"/>
            </a:pPr>
            <a:r>
              <a:rPr lang="en-US" dirty="0">
                <a:solidFill>
                  <a:srgbClr val="FF0000"/>
                </a:solidFill>
              </a:rPr>
              <a:t>Tap on the map to get walking directions to the building</a:t>
            </a:r>
          </a:p>
        </p:txBody>
      </p:sp>
      <p:sp>
        <p:nvSpPr>
          <p:cNvPr id="8" name="Rectangle 7">
            <a:extLst>
              <a:ext uri="{FF2B5EF4-FFF2-40B4-BE49-F238E27FC236}">
                <a16:creationId xmlns:a16="http://schemas.microsoft.com/office/drawing/2014/main" id="{40ADBD7C-4461-43A5-941B-4C8131C66CFD}"/>
              </a:ext>
            </a:extLst>
          </p:cNvPr>
          <p:cNvSpPr/>
          <p:nvPr/>
        </p:nvSpPr>
        <p:spPr>
          <a:xfrm>
            <a:off x="1632863" y="3013335"/>
            <a:ext cx="2967686" cy="13661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707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phone&#10;&#10;Description automatically generated">
            <a:extLst>
              <a:ext uri="{FF2B5EF4-FFF2-40B4-BE49-F238E27FC236}">
                <a16:creationId xmlns:a16="http://schemas.microsoft.com/office/drawing/2014/main" id="{FF8A276C-2FD5-C5A0-9DE5-17405E760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62" y="210007"/>
            <a:ext cx="2967687" cy="6433765"/>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9" name="Subtitle 2">
            <a:extLst>
              <a:ext uri="{FF2B5EF4-FFF2-40B4-BE49-F238E27FC236}">
                <a16:creationId xmlns:a16="http://schemas.microsoft.com/office/drawing/2014/main" id="{C7DB87BD-6036-4173-AF0C-3D1B2F078F9E}"/>
              </a:ext>
            </a:extLst>
          </p:cNvPr>
          <p:cNvSpPr txBox="1">
            <a:spLocks/>
          </p:cNvSpPr>
          <p:nvPr/>
        </p:nvSpPr>
        <p:spPr>
          <a:xfrm>
            <a:off x="6724785" y="1232342"/>
            <a:ext cx="5068874" cy="5168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t>Date/Time/Meeting With/Location</a:t>
            </a:r>
          </a:p>
          <a:p>
            <a:pPr marL="342900" indent="-342900" algn="l">
              <a:buFontTx/>
              <a:buChar char="-"/>
            </a:pPr>
            <a:r>
              <a:rPr lang="en-US" dirty="0"/>
              <a:t>Tap on the map to get walking directions to the building</a:t>
            </a:r>
          </a:p>
          <a:p>
            <a:pPr marL="342900" indent="-342900" algn="l">
              <a:buFontTx/>
              <a:buChar char="-"/>
            </a:pPr>
            <a:r>
              <a:rPr lang="en-US" dirty="0">
                <a:solidFill>
                  <a:srgbClr val="FF0000"/>
                </a:solidFill>
              </a:rPr>
              <a:t>Scroll down for any important information</a:t>
            </a:r>
          </a:p>
        </p:txBody>
      </p:sp>
      <p:sp>
        <p:nvSpPr>
          <p:cNvPr id="8" name="Rectangle 7">
            <a:extLst>
              <a:ext uri="{FF2B5EF4-FFF2-40B4-BE49-F238E27FC236}">
                <a16:creationId xmlns:a16="http://schemas.microsoft.com/office/drawing/2014/main" id="{40ADBD7C-4461-43A5-941B-4C8131C66CFD}"/>
              </a:ext>
            </a:extLst>
          </p:cNvPr>
          <p:cNvSpPr/>
          <p:nvPr/>
        </p:nvSpPr>
        <p:spPr>
          <a:xfrm>
            <a:off x="1511560" y="1222560"/>
            <a:ext cx="3247052" cy="5319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162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F6B9E8EF-E13F-32F9-EC61-303765053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96" y="1070172"/>
            <a:ext cx="2572868" cy="5577821"/>
          </a:xfrm>
          <a:prstGeom prst="rect">
            <a:avLst/>
          </a:prstGeom>
          <a:ln w="38100">
            <a:solidFill>
              <a:schemeClr val="tx1"/>
            </a:solidFill>
          </a:ln>
        </p:spPr>
      </p:pic>
      <p:pic>
        <p:nvPicPr>
          <p:cNvPr id="5" name="Picture 4" descr="A screenshot of a phone&#10;&#10;Description automatically generated">
            <a:extLst>
              <a:ext uri="{FF2B5EF4-FFF2-40B4-BE49-F238E27FC236}">
                <a16:creationId xmlns:a16="http://schemas.microsoft.com/office/drawing/2014/main" id="{AC969911-7035-C2AC-A8E6-84CF2D92D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133" y="1080044"/>
            <a:ext cx="2572867" cy="5567949"/>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9" name="Subtitle 2">
            <a:extLst>
              <a:ext uri="{FF2B5EF4-FFF2-40B4-BE49-F238E27FC236}">
                <a16:creationId xmlns:a16="http://schemas.microsoft.com/office/drawing/2014/main" id="{C7DB87BD-6036-4173-AF0C-3D1B2F078F9E}"/>
              </a:ext>
            </a:extLst>
          </p:cNvPr>
          <p:cNvSpPr txBox="1">
            <a:spLocks/>
          </p:cNvSpPr>
          <p:nvPr/>
        </p:nvSpPr>
        <p:spPr>
          <a:xfrm>
            <a:off x="6724785" y="1232342"/>
            <a:ext cx="5068874" cy="5168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t>Date/Time/Meeting With/Location</a:t>
            </a:r>
          </a:p>
          <a:p>
            <a:pPr marL="342900" indent="-342900" algn="l">
              <a:buFontTx/>
              <a:buChar char="-"/>
            </a:pPr>
            <a:r>
              <a:rPr lang="en-US" dirty="0"/>
              <a:t>Tap on the map to get walking directions to the building</a:t>
            </a:r>
          </a:p>
          <a:p>
            <a:pPr marL="342900" indent="-342900" algn="l">
              <a:buFontTx/>
              <a:buChar char="-"/>
            </a:pPr>
            <a:r>
              <a:rPr lang="en-US" dirty="0"/>
              <a:t>Scroll down for any important information</a:t>
            </a:r>
          </a:p>
          <a:p>
            <a:pPr marL="342900" indent="-342900" algn="l">
              <a:buFontTx/>
              <a:buChar char="-"/>
            </a:pPr>
            <a:r>
              <a:rPr lang="en-US" dirty="0">
                <a:solidFill>
                  <a:srgbClr val="FF0000"/>
                </a:solidFill>
              </a:rPr>
              <a:t>Attendees in the meeting</a:t>
            </a:r>
          </a:p>
        </p:txBody>
      </p:sp>
      <p:sp>
        <p:nvSpPr>
          <p:cNvPr id="8" name="Rectangle 7">
            <a:extLst>
              <a:ext uri="{FF2B5EF4-FFF2-40B4-BE49-F238E27FC236}">
                <a16:creationId xmlns:a16="http://schemas.microsoft.com/office/drawing/2014/main" id="{40ADBD7C-4461-43A5-941B-4C8131C66CFD}"/>
              </a:ext>
            </a:extLst>
          </p:cNvPr>
          <p:cNvSpPr/>
          <p:nvPr/>
        </p:nvSpPr>
        <p:spPr>
          <a:xfrm>
            <a:off x="220745" y="2391131"/>
            <a:ext cx="2967686" cy="5319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815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F537F99A-31AB-283F-B97D-FD4207B37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74" y="1118384"/>
            <a:ext cx="2567790" cy="5566812"/>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9" name="Subtitle 2">
            <a:extLst>
              <a:ext uri="{FF2B5EF4-FFF2-40B4-BE49-F238E27FC236}">
                <a16:creationId xmlns:a16="http://schemas.microsoft.com/office/drawing/2014/main" id="{C7DB87BD-6036-4173-AF0C-3D1B2F078F9E}"/>
              </a:ext>
            </a:extLst>
          </p:cNvPr>
          <p:cNvSpPr txBox="1">
            <a:spLocks/>
          </p:cNvSpPr>
          <p:nvPr/>
        </p:nvSpPr>
        <p:spPr>
          <a:xfrm>
            <a:off x="6724785" y="1232342"/>
            <a:ext cx="5068874" cy="5168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t>Date/Time/Meeting With/Location</a:t>
            </a:r>
          </a:p>
          <a:p>
            <a:pPr marL="342900" indent="-342900" algn="l">
              <a:buFontTx/>
              <a:buChar char="-"/>
            </a:pPr>
            <a:r>
              <a:rPr lang="en-US" dirty="0"/>
              <a:t>Tap on the map to get walking directions to the building</a:t>
            </a:r>
          </a:p>
          <a:p>
            <a:pPr marL="342900" indent="-342900" algn="l">
              <a:buFontTx/>
              <a:buChar char="-"/>
            </a:pPr>
            <a:r>
              <a:rPr lang="en-US" dirty="0"/>
              <a:t>Scroll down for any important information</a:t>
            </a:r>
          </a:p>
          <a:p>
            <a:pPr marL="342900" indent="-342900" algn="l">
              <a:buFontTx/>
              <a:buChar char="-"/>
            </a:pPr>
            <a:r>
              <a:rPr lang="en-US" dirty="0"/>
              <a:t>Attendees in the meeting</a:t>
            </a:r>
          </a:p>
          <a:p>
            <a:pPr marL="342900" indent="-342900" algn="l">
              <a:buFontTx/>
              <a:buChar char="-"/>
            </a:pPr>
            <a:r>
              <a:rPr lang="en-US" dirty="0">
                <a:solidFill>
                  <a:srgbClr val="FF0000"/>
                </a:solidFill>
              </a:rPr>
              <a:t>Talking points</a:t>
            </a:r>
          </a:p>
        </p:txBody>
      </p:sp>
      <p:sp>
        <p:nvSpPr>
          <p:cNvPr id="8" name="Rectangle 7">
            <a:extLst>
              <a:ext uri="{FF2B5EF4-FFF2-40B4-BE49-F238E27FC236}">
                <a16:creationId xmlns:a16="http://schemas.microsoft.com/office/drawing/2014/main" id="{40ADBD7C-4461-43A5-941B-4C8131C66CFD}"/>
              </a:ext>
            </a:extLst>
          </p:cNvPr>
          <p:cNvSpPr/>
          <p:nvPr/>
        </p:nvSpPr>
        <p:spPr>
          <a:xfrm>
            <a:off x="174092" y="2916876"/>
            <a:ext cx="2967686" cy="5319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background with black text&#10;&#10;Description automatically generated">
            <a:extLst>
              <a:ext uri="{FF2B5EF4-FFF2-40B4-BE49-F238E27FC236}">
                <a16:creationId xmlns:a16="http://schemas.microsoft.com/office/drawing/2014/main" id="{C40E617F-736C-1443-AA48-ED680224A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089" y="1118384"/>
            <a:ext cx="2572342" cy="5566812"/>
          </a:xfrm>
          <a:prstGeom prst="rect">
            <a:avLst/>
          </a:prstGeom>
          <a:ln w="38100">
            <a:solidFill>
              <a:schemeClr val="tx1"/>
            </a:solidFill>
          </a:ln>
        </p:spPr>
      </p:pic>
    </p:spTree>
    <p:extLst>
      <p:ext uri="{BB962C8B-B14F-4D97-AF65-F5344CB8AC3E}">
        <p14:creationId xmlns:p14="http://schemas.microsoft.com/office/powerpoint/2010/main" val="988980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7C9F7FA5-671B-6476-C54F-EBB520513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41" y="1018572"/>
            <a:ext cx="2656075" cy="5758209"/>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9" name="Subtitle 2">
            <a:extLst>
              <a:ext uri="{FF2B5EF4-FFF2-40B4-BE49-F238E27FC236}">
                <a16:creationId xmlns:a16="http://schemas.microsoft.com/office/drawing/2014/main" id="{C7DB87BD-6036-4173-AF0C-3D1B2F078F9E}"/>
              </a:ext>
            </a:extLst>
          </p:cNvPr>
          <p:cNvSpPr txBox="1">
            <a:spLocks/>
          </p:cNvSpPr>
          <p:nvPr/>
        </p:nvSpPr>
        <p:spPr>
          <a:xfrm>
            <a:off x="6724785" y="1232342"/>
            <a:ext cx="5068874" cy="5168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t>Date/Time/Meeting With/Location</a:t>
            </a:r>
          </a:p>
          <a:p>
            <a:pPr marL="342900" indent="-342900" algn="l">
              <a:buFontTx/>
              <a:buChar char="-"/>
            </a:pPr>
            <a:r>
              <a:rPr lang="en-US" dirty="0"/>
              <a:t>Tap on the map to get walking directions to the building</a:t>
            </a:r>
          </a:p>
          <a:p>
            <a:pPr marL="342900" indent="-342900" algn="l">
              <a:buFontTx/>
              <a:buChar char="-"/>
            </a:pPr>
            <a:r>
              <a:rPr lang="en-US" dirty="0"/>
              <a:t>Scroll down for any important information</a:t>
            </a:r>
          </a:p>
          <a:p>
            <a:pPr marL="342900" indent="-342900" algn="l">
              <a:buFontTx/>
              <a:buChar char="-"/>
            </a:pPr>
            <a:r>
              <a:rPr lang="en-US" dirty="0"/>
              <a:t>Attendees in the meeting</a:t>
            </a:r>
          </a:p>
          <a:p>
            <a:pPr marL="342900" indent="-342900" algn="l">
              <a:buFontTx/>
              <a:buChar char="-"/>
            </a:pPr>
            <a:r>
              <a:rPr lang="en-US" dirty="0"/>
              <a:t>Talking points</a:t>
            </a:r>
          </a:p>
          <a:p>
            <a:pPr marL="342900" indent="-342900" algn="l">
              <a:buFontTx/>
              <a:buChar char="-"/>
            </a:pPr>
            <a:r>
              <a:rPr lang="en-US" dirty="0">
                <a:solidFill>
                  <a:srgbClr val="FF0000"/>
                </a:solidFill>
              </a:rPr>
              <a:t>Documents and resources</a:t>
            </a:r>
          </a:p>
        </p:txBody>
      </p:sp>
      <p:sp>
        <p:nvSpPr>
          <p:cNvPr id="8" name="Rectangle 7">
            <a:extLst>
              <a:ext uri="{FF2B5EF4-FFF2-40B4-BE49-F238E27FC236}">
                <a16:creationId xmlns:a16="http://schemas.microsoft.com/office/drawing/2014/main" id="{40ADBD7C-4461-43A5-941B-4C8131C66CFD}"/>
              </a:ext>
            </a:extLst>
          </p:cNvPr>
          <p:cNvSpPr/>
          <p:nvPr/>
        </p:nvSpPr>
        <p:spPr>
          <a:xfrm>
            <a:off x="220745" y="3429000"/>
            <a:ext cx="2967686" cy="5319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background with black text&#10;&#10;Description automatically generated">
            <a:extLst>
              <a:ext uri="{FF2B5EF4-FFF2-40B4-BE49-F238E27FC236}">
                <a16:creationId xmlns:a16="http://schemas.microsoft.com/office/drawing/2014/main" id="{F0502A6D-7B48-EE89-43C4-167F5EC31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512" y="1037165"/>
            <a:ext cx="2652192" cy="5739616"/>
          </a:xfrm>
          <a:prstGeom prst="rect">
            <a:avLst/>
          </a:prstGeom>
          <a:ln w="38100">
            <a:solidFill>
              <a:schemeClr val="tx1"/>
            </a:solidFill>
          </a:ln>
        </p:spPr>
      </p:pic>
    </p:spTree>
    <p:extLst>
      <p:ext uri="{BB962C8B-B14F-4D97-AF65-F5344CB8AC3E}">
        <p14:creationId xmlns:p14="http://schemas.microsoft.com/office/powerpoint/2010/main" val="224574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B396A7-D2B9-4699-9AA3-12DA2EDB0F99}"/>
              </a:ext>
            </a:extLst>
          </p:cNvPr>
          <p:cNvSpPr>
            <a:spLocks noGrp="1"/>
          </p:cNvSpPr>
          <p:nvPr>
            <p:ph type="subTitle" idx="1"/>
          </p:nvPr>
        </p:nvSpPr>
        <p:spPr>
          <a:xfrm>
            <a:off x="6724784" y="1018572"/>
            <a:ext cx="5323860" cy="5034582"/>
          </a:xfrm>
        </p:spPr>
        <p:txBody>
          <a:bodyPr>
            <a:normAutofit/>
          </a:bodyPr>
          <a:lstStyle/>
          <a:p>
            <a:r>
              <a:rPr lang="en-US" b="1" u="sng" dirty="0"/>
              <a:t>Downloading the App</a:t>
            </a:r>
          </a:p>
          <a:p>
            <a:pPr marL="342900" indent="-342900" algn="l">
              <a:buFontTx/>
              <a:buChar char="-"/>
            </a:pPr>
            <a:r>
              <a:rPr lang="en-US" dirty="0"/>
              <a:t>You will receive an </a:t>
            </a:r>
            <a:r>
              <a:rPr lang="en-US" b="1" dirty="0">
                <a:solidFill>
                  <a:srgbClr val="00B050"/>
                </a:solidFill>
              </a:rPr>
              <a:t>automated email from Advocacy Associates </a:t>
            </a:r>
            <a:r>
              <a:rPr lang="en-US" dirty="0"/>
              <a:t>on a </a:t>
            </a:r>
            <a:r>
              <a:rPr lang="en-US" b="1" u="sng" dirty="0"/>
              <a:t>to-be-determined date</a:t>
            </a:r>
            <a:r>
              <a:rPr lang="en-US" dirty="0"/>
              <a:t> by your organization</a:t>
            </a:r>
          </a:p>
          <a:p>
            <a:pPr marL="342900" indent="-342900" algn="l">
              <a:buFontTx/>
              <a:buChar char="-"/>
            </a:pPr>
            <a:r>
              <a:rPr lang="en-US" dirty="0"/>
              <a:t>Check your SPAM/JUNK folder if you think you did not receive the email</a:t>
            </a:r>
          </a:p>
          <a:p>
            <a:pPr marL="800100" lvl="1" indent="-342900" algn="l">
              <a:buFontTx/>
              <a:buChar char="-"/>
            </a:pPr>
            <a:r>
              <a:rPr lang="en-US" u="sng" dirty="0"/>
              <a:t>Verify with your organization on the date this email was/will be sent</a:t>
            </a:r>
          </a:p>
        </p:txBody>
      </p:sp>
      <p:pic>
        <p:nvPicPr>
          <p:cNvPr id="4" name="Picture 3" descr="Logo, company name&#10;&#10;Description automatically generated">
            <a:extLst>
              <a:ext uri="{FF2B5EF4-FFF2-40B4-BE49-F238E27FC236}">
                <a16:creationId xmlns:a16="http://schemas.microsoft.com/office/drawing/2014/main" id="{B689E406-A335-49DE-BE28-DBFC40247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1075" y="210007"/>
            <a:ext cx="1257569" cy="808565"/>
          </a:xfrm>
          <a:prstGeom prst="rect">
            <a:avLst/>
          </a:prstGeom>
        </p:spPr>
      </p:pic>
      <p:sp>
        <p:nvSpPr>
          <p:cNvPr id="13" name="Rectangle 12">
            <a:extLst>
              <a:ext uri="{FF2B5EF4-FFF2-40B4-BE49-F238E27FC236}">
                <a16:creationId xmlns:a16="http://schemas.microsoft.com/office/drawing/2014/main" id="{7DA82177-76BA-4447-B42F-0DDDF9659A60}"/>
              </a:ext>
            </a:extLst>
          </p:cNvPr>
          <p:cNvSpPr/>
          <p:nvPr/>
        </p:nvSpPr>
        <p:spPr>
          <a:xfrm>
            <a:off x="1428721" y="422784"/>
            <a:ext cx="2578890" cy="38301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23709B4-4165-616F-010F-9B98007B2EF8}"/>
              </a:ext>
            </a:extLst>
          </p:cNvPr>
          <p:cNvSpPr txBox="1"/>
          <p:nvPr/>
        </p:nvSpPr>
        <p:spPr>
          <a:xfrm>
            <a:off x="264367" y="477246"/>
            <a:ext cx="5728995" cy="6247864"/>
          </a:xfrm>
          <a:prstGeom prst="rect">
            <a:avLst/>
          </a:prstGeom>
          <a:noFill/>
          <a:ln w="38100">
            <a:solidFill>
              <a:schemeClr val="tx1"/>
            </a:solidFill>
          </a:ln>
        </p:spPr>
        <p:txBody>
          <a:bodyPr wrap="square" rtlCol="0">
            <a:spAutoFit/>
          </a:bodyPr>
          <a:lstStyle/>
          <a:p>
            <a:pPr marL="0" marR="0">
              <a:spcAft>
                <a:spcPts val="1200"/>
              </a:spcAft>
            </a:pPr>
            <a:r>
              <a:rPr lang="en-US" sz="1000" b="1" dirty="0">
                <a:effectLst/>
                <a:latin typeface="Aptos" panose="020B0004020202020204" pitchFamily="34" charset="0"/>
                <a:ea typeface="Times New Roman" panose="02020603050405020304" pitchFamily="18" charset="0"/>
                <a:cs typeface="Aptos" panose="020B0004020202020204" pitchFamily="34" charset="0"/>
              </a:rPr>
              <a:t>From:</a:t>
            </a:r>
            <a:r>
              <a:rPr lang="en-US" sz="1000" dirty="0">
                <a:effectLst/>
                <a:latin typeface="Aptos" panose="020B0004020202020204" pitchFamily="34" charset="0"/>
                <a:ea typeface="Times New Roman" panose="02020603050405020304" pitchFamily="18" charset="0"/>
                <a:cs typeface="Aptos" panose="020B0004020202020204" pitchFamily="34" charset="0"/>
              </a:rPr>
              <a:t> AdvocacyDay &lt;</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3"/>
              </a:rPr>
              <a:t>advocacyday@advocacyassociates.com</a:t>
            </a:r>
            <a:r>
              <a:rPr lang="en-US" sz="1000" dirty="0">
                <a:effectLst/>
                <a:latin typeface="Aptos" panose="020B0004020202020204" pitchFamily="34" charset="0"/>
                <a:ea typeface="Times New Roman" panose="02020603050405020304" pitchFamily="18" charset="0"/>
                <a:cs typeface="Aptos" panose="020B0004020202020204" pitchFamily="34" charset="0"/>
              </a:rPr>
              <a:t>&gt;</a:t>
            </a:r>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b="1" dirty="0">
                <a:effectLst/>
                <a:latin typeface="Aptos" panose="020B0004020202020204" pitchFamily="34" charset="0"/>
                <a:ea typeface="Times New Roman" panose="02020603050405020304" pitchFamily="18" charset="0"/>
                <a:cs typeface="Aptos" panose="020B0004020202020204" pitchFamily="34" charset="0"/>
              </a:rPr>
              <a:t>Date:</a:t>
            </a:r>
            <a:r>
              <a:rPr lang="en-US" sz="1000" dirty="0">
                <a:effectLst/>
                <a:latin typeface="Aptos" panose="020B0004020202020204" pitchFamily="34" charset="0"/>
                <a:ea typeface="Times New Roman" panose="02020603050405020304" pitchFamily="18" charset="0"/>
                <a:cs typeface="Aptos" panose="020B0004020202020204" pitchFamily="34" charset="0"/>
              </a:rPr>
              <a:t> November 4, 2024 at 11:10:00</a:t>
            </a:r>
            <a:r>
              <a:rPr lang="en-US" sz="1000" dirty="0">
                <a:effectLst/>
                <a:latin typeface="Arial" panose="020B0604020202020204" pitchFamily="34" charset="0"/>
                <a:ea typeface="Times New Roman" panose="02020603050405020304" pitchFamily="18" charset="0"/>
                <a:cs typeface="Aptos" panose="020B0004020202020204" pitchFamily="34" charset="0"/>
              </a:rPr>
              <a:t> </a:t>
            </a:r>
            <a:r>
              <a:rPr lang="en-US" sz="1000" dirty="0">
                <a:effectLst/>
                <a:latin typeface="Aptos" panose="020B0004020202020204" pitchFamily="34" charset="0"/>
                <a:ea typeface="Times New Roman" panose="02020603050405020304" pitchFamily="18" charset="0"/>
                <a:cs typeface="Aptos" panose="020B0004020202020204" pitchFamily="34" charset="0"/>
              </a:rPr>
              <a:t>AM EST</a:t>
            </a:r>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b="1" dirty="0">
                <a:effectLst/>
                <a:latin typeface="Aptos" panose="020B0004020202020204" pitchFamily="34" charset="0"/>
                <a:ea typeface="Times New Roman" panose="02020603050405020304" pitchFamily="18" charset="0"/>
                <a:cs typeface="Aptos" panose="020B0004020202020204" pitchFamily="34" charset="0"/>
              </a:rPr>
              <a:t>To:</a:t>
            </a:r>
            <a:r>
              <a:rPr lang="en-US" sz="1000" dirty="0">
                <a:effectLst/>
                <a:latin typeface="Aptos" panose="020B0004020202020204" pitchFamily="34" charset="0"/>
                <a:ea typeface="Times New Roman" panose="02020603050405020304" pitchFamily="18" charset="0"/>
                <a:cs typeface="Aptos" panose="020B0004020202020204" pitchFamily="34" charset="0"/>
              </a:rPr>
              <a:t> Kaytee Yakacki &lt;&gt;</a:t>
            </a:r>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b="1" dirty="0">
                <a:effectLst/>
                <a:latin typeface="Aptos" panose="020B0004020202020204" pitchFamily="34" charset="0"/>
                <a:ea typeface="Times New Roman" panose="02020603050405020304" pitchFamily="18" charset="0"/>
                <a:cs typeface="Aptos" panose="020B0004020202020204" pitchFamily="34" charset="0"/>
              </a:rPr>
              <a:t>Subject:</a:t>
            </a:r>
            <a:r>
              <a:rPr lang="en-US" sz="1000" dirty="0">
                <a:effectLst/>
                <a:latin typeface="Aptos" panose="020B0004020202020204" pitchFamily="34" charset="0"/>
                <a:ea typeface="Times New Roman" panose="02020603050405020304" pitchFamily="18" charset="0"/>
                <a:cs typeface="Aptos" panose="020B0004020202020204" pitchFamily="34" charset="0"/>
              </a:rPr>
              <a:t> </a:t>
            </a:r>
            <a:r>
              <a:rPr lang="en-US" sz="1000" b="1" dirty="0">
                <a:effectLst/>
                <a:latin typeface="Aptos" panose="020B0004020202020204" pitchFamily="34" charset="0"/>
                <a:ea typeface="Times New Roman" panose="02020603050405020304" pitchFamily="18" charset="0"/>
                <a:cs typeface="Aptos" panose="020B0004020202020204" pitchFamily="34" charset="0"/>
              </a:rPr>
              <a:t>Schedule for Sample Lobby Day</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Tahoma" panose="020B0604030504040204" pitchFamily="34" charset="0"/>
                <a:ea typeface="Times New Roman" panose="02020603050405020304" pitchFamily="18" charset="0"/>
                <a:cs typeface="Aptos" panose="020B0004020202020204" pitchFamily="34" charset="0"/>
              </a:rPr>
              <a:t>﻿</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Hello Kaytee Yakacki,</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You can access your meeting schedule for Sample Lobby Day on our free "AdvocacyDay" app, available in the App Store for Apple devices and in the Google Play Store for Android devices.</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b="1" dirty="0">
                <a:effectLst/>
                <a:latin typeface="Aptos" panose="020B0004020202020204" pitchFamily="34" charset="0"/>
                <a:ea typeface="Times New Roman" panose="02020603050405020304" pitchFamily="18" charset="0"/>
                <a:cs typeface="Aptos" panose="020B0004020202020204" pitchFamily="34" charset="0"/>
              </a:rPr>
              <a:t>If you already have the AdvocacyDay App downloaded to your device, it is critical you have the most up-to-date version downloaded before logging in.</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The directions to access are as follows:</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In your device's app store, search for "AdvocacyDay" (all one word) and download it.</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On the login screen, enter the following email address: </a:t>
            </a:r>
            <a:r>
              <a:rPr lang="en-US" sz="1000" u="sng" dirty="0">
                <a:solidFill>
                  <a:srgbClr val="0000FF"/>
                </a:solidFill>
                <a:latin typeface="Aptos" panose="020B0004020202020204" pitchFamily="34" charset="0"/>
                <a:ea typeface="Times New Roman" panose="02020603050405020304" pitchFamily="18" charset="0"/>
                <a:cs typeface="Aptos" panose="020B0004020202020204" pitchFamily="34" charset="0"/>
              </a:rPr>
              <a:t>your email address</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You will be emailed a 6-digit code to enter on the next screen.</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If you are a part of multiple organizations in our app, you will be prompted to choose your organization here. For Sample Lobby Day, please choose O. If you are only a part of one organization, you will be brought directly to your meeting schedule page.</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There is a Support button on the login screen if you have any issues, or you can contact support here: </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4"/>
              </a:rPr>
              <a:t>advocacyday.net/testorg/support</a:t>
            </a:r>
            <a:endPar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endParaRPr>
          </a:p>
          <a:p>
            <a:pPr marR="0" lvl="0">
              <a:buSzPts val="1000"/>
              <a:tabLst>
                <a:tab pos="457200" algn="l"/>
              </a:tabLst>
            </a:pP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b="1" dirty="0">
                <a:effectLst/>
                <a:latin typeface="Aptos" panose="020B0004020202020204" pitchFamily="34" charset="0"/>
                <a:ea typeface="Times New Roman" panose="02020603050405020304" pitchFamily="18" charset="0"/>
                <a:cs typeface="Aptos" panose="020B0004020202020204" pitchFamily="34" charset="0"/>
              </a:rPr>
              <a:t>If you already have the AdvocacyDay App downloaded to your device, please make sure it is up-to-date before logging in.</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If you are having trouble finding "AdvocacyDay" in your app store, please click on the appropriate link below:</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b="1" dirty="0">
                <a:effectLst/>
                <a:latin typeface="Aptos" panose="020B0004020202020204" pitchFamily="34" charset="0"/>
                <a:ea typeface="Times New Roman" panose="02020603050405020304" pitchFamily="18" charset="0"/>
                <a:cs typeface="Aptos" panose="020B0004020202020204" pitchFamily="34" charset="0"/>
              </a:rPr>
              <a:t>Apple App Store:</a:t>
            </a:r>
            <a:r>
              <a:rPr lang="en-US" sz="1000" dirty="0">
                <a:effectLst/>
                <a:latin typeface="Aptos" panose="020B0004020202020204" pitchFamily="34" charset="0"/>
                <a:ea typeface="Times New Roman" panose="02020603050405020304" pitchFamily="18" charset="0"/>
                <a:cs typeface="Aptos" panose="020B0004020202020204" pitchFamily="34" charset="0"/>
              </a:rPr>
              <a:t> </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5"/>
              </a:rPr>
              <a:t>https://apps.apple.com/us/app/advocacyday/id798728613</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b="1" dirty="0">
                <a:effectLst/>
                <a:latin typeface="Aptos" panose="020B0004020202020204" pitchFamily="34" charset="0"/>
                <a:ea typeface="Times New Roman" panose="02020603050405020304" pitchFamily="18" charset="0"/>
                <a:cs typeface="Aptos" panose="020B0004020202020204" pitchFamily="34" charset="0"/>
              </a:rPr>
              <a:t>Google Play Store:</a:t>
            </a:r>
            <a:r>
              <a:rPr lang="en-US" sz="1000" dirty="0">
                <a:effectLst/>
                <a:latin typeface="Aptos" panose="020B0004020202020204" pitchFamily="34" charset="0"/>
                <a:ea typeface="Times New Roman" panose="02020603050405020304" pitchFamily="18" charset="0"/>
                <a:cs typeface="Aptos" panose="020B0004020202020204" pitchFamily="34" charset="0"/>
              </a:rPr>
              <a:t> </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6"/>
              </a:rPr>
              <a:t>https://play.google.com/store/apps/details?id=com.advocacyday.android&amp;hl=en_US&amp;gl=US</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As a web-based backup, you can also view your schedule for Sample Lobby Day here: </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7"/>
              </a:rPr>
              <a:t>advocacyday.net/testorg</a:t>
            </a:r>
            <a:r>
              <a:rPr lang="en-US" sz="1000" dirty="0">
                <a:effectLst/>
                <a:latin typeface="Aptos" panose="020B0004020202020204" pitchFamily="34" charset="0"/>
                <a:ea typeface="Times New Roman" panose="02020603050405020304" pitchFamily="18" charset="0"/>
                <a:cs typeface="Aptos" panose="020B0004020202020204" pitchFamily="34" charset="0"/>
              </a:rPr>
              <a:t>. The login process is the same.</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dirty="0">
                <a:effectLst/>
                <a:latin typeface="Aptos" panose="020B0004020202020204" pitchFamily="34" charset="0"/>
                <a:ea typeface="Times New Roman" panose="02020603050405020304" pitchFamily="18" charset="0"/>
                <a:cs typeface="Aptos" panose="020B0004020202020204" pitchFamily="34" charset="0"/>
              </a:rPr>
              <a:t>Thank you,</a:t>
            </a:r>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dirty="0">
                <a:effectLst/>
                <a:latin typeface="Aptos" panose="020B0004020202020204" pitchFamily="34" charset="0"/>
                <a:ea typeface="Times New Roman" panose="02020603050405020304" pitchFamily="18" charset="0"/>
                <a:cs typeface="Aptos" panose="020B0004020202020204" pitchFamily="34" charset="0"/>
              </a:rPr>
              <a:t>Advocacy Associates</a:t>
            </a:r>
            <a:endParaRPr lang="en-US" sz="10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388845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A5FB2FE2-DDB0-02B4-C654-6F986D11E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91" y="1770544"/>
            <a:ext cx="1890875" cy="4099302"/>
          </a:xfrm>
          <a:prstGeom prst="rect">
            <a:avLst/>
          </a:prstGeom>
          <a:ln w="38100">
            <a:solidFill>
              <a:schemeClr val="tx1"/>
            </a:solidFill>
          </a:ln>
        </p:spPr>
      </p:pic>
      <p:pic>
        <p:nvPicPr>
          <p:cNvPr id="10" name="Picture 9" descr="A screenshot of a phone&#10;&#10;Description automatically generated">
            <a:extLst>
              <a:ext uri="{FF2B5EF4-FFF2-40B4-BE49-F238E27FC236}">
                <a16:creationId xmlns:a16="http://schemas.microsoft.com/office/drawing/2014/main" id="{4297EF42-D486-5C4B-8F49-4276038C2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413" y="1770545"/>
            <a:ext cx="1890875" cy="4092049"/>
          </a:xfrm>
          <a:prstGeom prst="rect">
            <a:avLst/>
          </a:prstGeom>
          <a:ln w="38100">
            <a:solidFill>
              <a:schemeClr val="tx1"/>
            </a:solidFill>
          </a:ln>
        </p:spPr>
      </p:pic>
      <p:pic>
        <p:nvPicPr>
          <p:cNvPr id="6" name="Picture 5" descr="A screenshot of a phone&#10;&#10;Description automatically generated">
            <a:extLst>
              <a:ext uri="{FF2B5EF4-FFF2-40B4-BE49-F238E27FC236}">
                <a16:creationId xmlns:a16="http://schemas.microsoft.com/office/drawing/2014/main" id="{25A0D957-60C5-58A5-5FFF-A986CD0B3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027" y="1770545"/>
            <a:ext cx="1890876" cy="4092049"/>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9" name="Subtitle 2">
            <a:extLst>
              <a:ext uri="{FF2B5EF4-FFF2-40B4-BE49-F238E27FC236}">
                <a16:creationId xmlns:a16="http://schemas.microsoft.com/office/drawing/2014/main" id="{C7DB87BD-6036-4173-AF0C-3D1B2F078F9E}"/>
              </a:ext>
            </a:extLst>
          </p:cNvPr>
          <p:cNvSpPr txBox="1">
            <a:spLocks/>
          </p:cNvSpPr>
          <p:nvPr/>
        </p:nvSpPr>
        <p:spPr>
          <a:xfrm>
            <a:off x="6724785" y="1232342"/>
            <a:ext cx="5068874" cy="5168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t>Date/Time/Meeting With/Location</a:t>
            </a:r>
          </a:p>
          <a:p>
            <a:pPr marL="342900" indent="-342900" algn="l">
              <a:buFontTx/>
              <a:buChar char="-"/>
            </a:pPr>
            <a:r>
              <a:rPr lang="en-US" dirty="0"/>
              <a:t>Tap on the map to get walking directions to the building</a:t>
            </a:r>
          </a:p>
          <a:p>
            <a:pPr marL="342900" indent="-342900" algn="l">
              <a:buFontTx/>
              <a:buChar char="-"/>
            </a:pPr>
            <a:r>
              <a:rPr lang="en-US" dirty="0"/>
              <a:t>Scroll down for any important information</a:t>
            </a:r>
          </a:p>
          <a:p>
            <a:pPr marL="342900" indent="-342900" algn="l">
              <a:buFontTx/>
              <a:buChar char="-"/>
            </a:pPr>
            <a:r>
              <a:rPr lang="en-US" dirty="0"/>
              <a:t>Attendees in the meeting</a:t>
            </a:r>
          </a:p>
          <a:p>
            <a:pPr marL="342900" indent="-342900" algn="l">
              <a:buFontTx/>
              <a:buChar char="-"/>
            </a:pPr>
            <a:r>
              <a:rPr lang="en-US" dirty="0"/>
              <a:t>Talking points</a:t>
            </a:r>
          </a:p>
          <a:p>
            <a:pPr marL="342900" indent="-342900" algn="l">
              <a:buFontTx/>
              <a:buChar char="-"/>
            </a:pPr>
            <a:r>
              <a:rPr lang="en-US" dirty="0"/>
              <a:t>Documents and resources</a:t>
            </a:r>
          </a:p>
          <a:p>
            <a:pPr marL="342900" indent="-342900" algn="l">
              <a:buFontTx/>
              <a:buChar char="-"/>
            </a:pPr>
            <a:r>
              <a:rPr lang="en-US" dirty="0">
                <a:solidFill>
                  <a:srgbClr val="FF0000"/>
                </a:solidFill>
              </a:rPr>
              <a:t>Bills</a:t>
            </a:r>
          </a:p>
        </p:txBody>
      </p:sp>
      <p:sp>
        <p:nvSpPr>
          <p:cNvPr id="8" name="Rectangle 7">
            <a:extLst>
              <a:ext uri="{FF2B5EF4-FFF2-40B4-BE49-F238E27FC236}">
                <a16:creationId xmlns:a16="http://schemas.microsoft.com/office/drawing/2014/main" id="{40ADBD7C-4461-43A5-941B-4C8131C66CFD}"/>
              </a:ext>
            </a:extLst>
          </p:cNvPr>
          <p:cNvSpPr/>
          <p:nvPr/>
        </p:nvSpPr>
        <p:spPr>
          <a:xfrm>
            <a:off x="373890" y="3821643"/>
            <a:ext cx="1907176" cy="3850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7685BC-527B-1492-3D5D-87E72198A5A0}"/>
              </a:ext>
            </a:extLst>
          </p:cNvPr>
          <p:cNvSpPr/>
          <p:nvPr/>
        </p:nvSpPr>
        <p:spPr>
          <a:xfrm>
            <a:off x="2564727" y="2767262"/>
            <a:ext cx="1907176" cy="5213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D57DCA-5CC4-3316-C7B1-1E20A3DCD2B3}"/>
              </a:ext>
            </a:extLst>
          </p:cNvPr>
          <p:cNvSpPr/>
          <p:nvPr/>
        </p:nvSpPr>
        <p:spPr>
          <a:xfrm>
            <a:off x="4739262" y="2237874"/>
            <a:ext cx="1907176" cy="3850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692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98A4A118-986B-73B1-D54E-1A746CBBD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079" y="1232341"/>
            <a:ext cx="2580490" cy="5594345"/>
          </a:xfrm>
          <a:prstGeom prst="rect">
            <a:avLst/>
          </a:prstGeom>
          <a:ln w="38100">
            <a:solidFill>
              <a:schemeClr val="tx1"/>
            </a:solidFill>
          </a:ln>
        </p:spPr>
      </p:pic>
      <p:pic>
        <p:nvPicPr>
          <p:cNvPr id="6" name="Picture 5" descr="A screenshot of a questionnaire&#10;&#10;Description automatically generated">
            <a:extLst>
              <a:ext uri="{FF2B5EF4-FFF2-40B4-BE49-F238E27FC236}">
                <a16:creationId xmlns:a16="http://schemas.microsoft.com/office/drawing/2014/main" id="{D3FB0347-4DF1-3C95-8E26-701D60BE9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563" y="1232341"/>
            <a:ext cx="2585065" cy="5594345"/>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9" name="Subtitle 2">
            <a:extLst>
              <a:ext uri="{FF2B5EF4-FFF2-40B4-BE49-F238E27FC236}">
                <a16:creationId xmlns:a16="http://schemas.microsoft.com/office/drawing/2014/main" id="{C7DB87BD-6036-4173-AF0C-3D1B2F078F9E}"/>
              </a:ext>
            </a:extLst>
          </p:cNvPr>
          <p:cNvSpPr txBox="1">
            <a:spLocks/>
          </p:cNvSpPr>
          <p:nvPr/>
        </p:nvSpPr>
        <p:spPr>
          <a:xfrm>
            <a:off x="6724785" y="1232342"/>
            <a:ext cx="5068874" cy="5168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t>Date/Time/Meeting With/Location</a:t>
            </a:r>
          </a:p>
          <a:p>
            <a:pPr marL="342900" indent="-342900" algn="l">
              <a:buFontTx/>
              <a:buChar char="-"/>
            </a:pPr>
            <a:r>
              <a:rPr lang="en-US" dirty="0"/>
              <a:t>Tap on the map to get walking directions to the building</a:t>
            </a:r>
          </a:p>
          <a:p>
            <a:pPr marL="342900" indent="-342900" algn="l">
              <a:buFontTx/>
              <a:buChar char="-"/>
            </a:pPr>
            <a:r>
              <a:rPr lang="en-US" dirty="0"/>
              <a:t>Scroll down for any important information</a:t>
            </a:r>
          </a:p>
          <a:p>
            <a:pPr marL="342900" indent="-342900" algn="l">
              <a:buFontTx/>
              <a:buChar char="-"/>
            </a:pPr>
            <a:r>
              <a:rPr lang="en-US" dirty="0"/>
              <a:t>Attendees in the meeting</a:t>
            </a:r>
          </a:p>
          <a:p>
            <a:pPr marL="342900" indent="-342900" algn="l">
              <a:buFontTx/>
              <a:buChar char="-"/>
            </a:pPr>
            <a:r>
              <a:rPr lang="en-US" dirty="0"/>
              <a:t>Talking points</a:t>
            </a:r>
          </a:p>
          <a:p>
            <a:pPr marL="342900" indent="-342900" algn="l">
              <a:buFontTx/>
              <a:buChar char="-"/>
            </a:pPr>
            <a:r>
              <a:rPr lang="en-US" dirty="0"/>
              <a:t>Documents and resources</a:t>
            </a:r>
          </a:p>
          <a:p>
            <a:pPr marL="342900" indent="-342900" algn="l">
              <a:buFontTx/>
              <a:buChar char="-"/>
            </a:pPr>
            <a:r>
              <a:rPr lang="en-US" dirty="0"/>
              <a:t>Bills</a:t>
            </a:r>
          </a:p>
          <a:p>
            <a:pPr marL="342900" indent="-342900" algn="l">
              <a:buFontTx/>
              <a:buChar char="-"/>
            </a:pPr>
            <a:r>
              <a:rPr lang="en-US" dirty="0">
                <a:solidFill>
                  <a:srgbClr val="FF0000"/>
                </a:solidFill>
              </a:rPr>
              <a:t>Meeting report form</a:t>
            </a:r>
          </a:p>
        </p:txBody>
      </p:sp>
      <p:sp>
        <p:nvSpPr>
          <p:cNvPr id="8" name="Rectangle 7">
            <a:extLst>
              <a:ext uri="{FF2B5EF4-FFF2-40B4-BE49-F238E27FC236}">
                <a16:creationId xmlns:a16="http://schemas.microsoft.com/office/drawing/2014/main" id="{40ADBD7C-4461-43A5-941B-4C8131C66CFD}"/>
              </a:ext>
            </a:extLst>
          </p:cNvPr>
          <p:cNvSpPr/>
          <p:nvPr/>
        </p:nvSpPr>
        <p:spPr>
          <a:xfrm>
            <a:off x="208795" y="4485444"/>
            <a:ext cx="2967686" cy="5319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76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AC588-C544-A1BF-A7BA-756B65362BC0}"/>
            </a:ext>
          </a:extLst>
        </p:cNvPr>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A6011EE4-3710-6E33-6FE9-8306EBD7A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079" y="1232341"/>
            <a:ext cx="2580490" cy="5594345"/>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C02F7BC9-06C2-DFC4-BCB1-683CBF7B0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9" name="Subtitle 2">
            <a:extLst>
              <a:ext uri="{FF2B5EF4-FFF2-40B4-BE49-F238E27FC236}">
                <a16:creationId xmlns:a16="http://schemas.microsoft.com/office/drawing/2014/main" id="{A8765A32-E2D2-531F-2AD3-49799720175C}"/>
              </a:ext>
            </a:extLst>
          </p:cNvPr>
          <p:cNvSpPr txBox="1">
            <a:spLocks/>
          </p:cNvSpPr>
          <p:nvPr/>
        </p:nvSpPr>
        <p:spPr>
          <a:xfrm>
            <a:off x="6724785" y="1232342"/>
            <a:ext cx="5068874" cy="5168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t>Date/Time/Meeting With/Location</a:t>
            </a:r>
          </a:p>
          <a:p>
            <a:pPr marL="342900" indent="-342900" algn="l">
              <a:buFontTx/>
              <a:buChar char="-"/>
            </a:pPr>
            <a:r>
              <a:rPr lang="en-US" dirty="0"/>
              <a:t>Tap on the map to get walking directions to the building</a:t>
            </a:r>
          </a:p>
          <a:p>
            <a:pPr marL="342900" indent="-342900" algn="l">
              <a:buFontTx/>
              <a:buChar char="-"/>
            </a:pPr>
            <a:r>
              <a:rPr lang="en-US" dirty="0"/>
              <a:t>Scroll down for any important information</a:t>
            </a:r>
          </a:p>
          <a:p>
            <a:pPr marL="342900" indent="-342900" algn="l">
              <a:buFontTx/>
              <a:buChar char="-"/>
            </a:pPr>
            <a:r>
              <a:rPr lang="en-US" dirty="0"/>
              <a:t>Attendees in the meeting</a:t>
            </a:r>
          </a:p>
          <a:p>
            <a:pPr marL="342900" indent="-342900" algn="l">
              <a:buFontTx/>
              <a:buChar char="-"/>
            </a:pPr>
            <a:r>
              <a:rPr lang="en-US" dirty="0"/>
              <a:t>Talking points</a:t>
            </a:r>
          </a:p>
          <a:p>
            <a:pPr marL="342900" indent="-342900" algn="l">
              <a:buFontTx/>
              <a:buChar char="-"/>
            </a:pPr>
            <a:r>
              <a:rPr lang="en-US" dirty="0"/>
              <a:t>Documents and resources</a:t>
            </a:r>
          </a:p>
          <a:p>
            <a:pPr marL="342900" indent="-342900" algn="l">
              <a:buFontTx/>
              <a:buChar char="-"/>
            </a:pPr>
            <a:r>
              <a:rPr lang="en-US" dirty="0"/>
              <a:t>Bills</a:t>
            </a:r>
          </a:p>
          <a:p>
            <a:pPr marL="342900" indent="-342900" algn="l">
              <a:buFontTx/>
              <a:buChar char="-"/>
            </a:pPr>
            <a:r>
              <a:rPr lang="en-US" dirty="0"/>
              <a:t>Meeting report form</a:t>
            </a:r>
          </a:p>
          <a:p>
            <a:pPr marL="342900" indent="-342900" algn="l">
              <a:buFontTx/>
              <a:buChar char="-"/>
            </a:pPr>
            <a:r>
              <a:rPr lang="en-US" dirty="0">
                <a:solidFill>
                  <a:srgbClr val="FF0000"/>
                </a:solidFill>
              </a:rPr>
              <a:t>Take or add photos from your meeting</a:t>
            </a:r>
          </a:p>
        </p:txBody>
      </p:sp>
      <p:sp>
        <p:nvSpPr>
          <p:cNvPr id="8" name="Rectangle 7">
            <a:extLst>
              <a:ext uri="{FF2B5EF4-FFF2-40B4-BE49-F238E27FC236}">
                <a16:creationId xmlns:a16="http://schemas.microsoft.com/office/drawing/2014/main" id="{42DC5C20-93DE-7298-DEC4-D291F9244001}"/>
              </a:ext>
            </a:extLst>
          </p:cNvPr>
          <p:cNvSpPr/>
          <p:nvPr/>
        </p:nvSpPr>
        <p:spPr>
          <a:xfrm>
            <a:off x="288481" y="4998628"/>
            <a:ext cx="2967686" cy="5319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phone&#10;&#10;Description automatically generated">
            <a:extLst>
              <a:ext uri="{FF2B5EF4-FFF2-40B4-BE49-F238E27FC236}">
                <a16:creationId xmlns:a16="http://schemas.microsoft.com/office/drawing/2014/main" id="{2A90B89A-9DBC-BB85-115D-39EBB02D9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8790" y="1232340"/>
            <a:ext cx="2580490" cy="5594346"/>
          </a:xfrm>
          <a:prstGeom prst="rect">
            <a:avLst/>
          </a:prstGeom>
          <a:ln w="38100">
            <a:solidFill>
              <a:schemeClr val="tx1"/>
            </a:solidFill>
          </a:ln>
        </p:spPr>
      </p:pic>
      <p:sp>
        <p:nvSpPr>
          <p:cNvPr id="7" name="Rectangle 6">
            <a:extLst>
              <a:ext uri="{FF2B5EF4-FFF2-40B4-BE49-F238E27FC236}">
                <a16:creationId xmlns:a16="http://schemas.microsoft.com/office/drawing/2014/main" id="{41D329EF-9C12-6CD1-5481-E685A4224CF0}"/>
              </a:ext>
            </a:extLst>
          </p:cNvPr>
          <p:cNvSpPr/>
          <p:nvPr/>
        </p:nvSpPr>
        <p:spPr>
          <a:xfrm>
            <a:off x="4655975" y="6028105"/>
            <a:ext cx="1440025" cy="6198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186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4F1C9156-6631-B9B4-6140-7A0B64BBF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079" y="1232341"/>
            <a:ext cx="2580490" cy="5594345"/>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5" name="Rectangle 4">
            <a:extLst>
              <a:ext uri="{FF2B5EF4-FFF2-40B4-BE49-F238E27FC236}">
                <a16:creationId xmlns:a16="http://schemas.microsoft.com/office/drawing/2014/main" id="{E3AF576B-59D2-4F10-BE82-4CD6C36FB680}"/>
              </a:ext>
            </a:extLst>
          </p:cNvPr>
          <p:cNvSpPr/>
          <p:nvPr/>
        </p:nvSpPr>
        <p:spPr>
          <a:xfrm>
            <a:off x="335594" y="5535242"/>
            <a:ext cx="2873459" cy="4156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C7DB87BD-6036-4173-AF0C-3D1B2F078F9E}"/>
              </a:ext>
            </a:extLst>
          </p:cNvPr>
          <p:cNvSpPr txBox="1">
            <a:spLocks/>
          </p:cNvSpPr>
          <p:nvPr/>
        </p:nvSpPr>
        <p:spPr>
          <a:xfrm>
            <a:off x="7359267" y="1213862"/>
            <a:ext cx="4629533" cy="45292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solidFill>
                  <a:srgbClr val="FF0000"/>
                </a:solidFill>
              </a:rPr>
              <a:t>Thank you email</a:t>
            </a:r>
          </a:p>
        </p:txBody>
      </p:sp>
      <p:pic>
        <p:nvPicPr>
          <p:cNvPr id="3" name="Picture 2" descr="Graphical user interface, text, application, email&#10;&#10;Description automatically generated">
            <a:extLst>
              <a:ext uri="{FF2B5EF4-FFF2-40B4-BE49-F238E27FC236}">
                <a16:creationId xmlns:a16="http://schemas.microsoft.com/office/drawing/2014/main" id="{DB5C581E-38DB-4F81-B91C-4C879D740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5263" y="1267283"/>
            <a:ext cx="2513363" cy="5452722"/>
          </a:xfrm>
          <a:prstGeom prst="rect">
            <a:avLst/>
          </a:prstGeom>
          <a:ln w="38100">
            <a:solidFill>
              <a:schemeClr val="tx1"/>
            </a:solidFill>
          </a:ln>
        </p:spPr>
      </p:pic>
      <p:sp>
        <p:nvSpPr>
          <p:cNvPr id="8" name="Rectangle 7">
            <a:extLst>
              <a:ext uri="{FF2B5EF4-FFF2-40B4-BE49-F238E27FC236}">
                <a16:creationId xmlns:a16="http://schemas.microsoft.com/office/drawing/2014/main" id="{98EA4BED-EEF9-4A52-A375-65F077AFEB2C}"/>
              </a:ext>
            </a:extLst>
          </p:cNvPr>
          <p:cNvSpPr/>
          <p:nvPr/>
        </p:nvSpPr>
        <p:spPr>
          <a:xfrm>
            <a:off x="4469048" y="3065775"/>
            <a:ext cx="1256145" cy="1293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32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6218DD17-4388-09E2-07E4-461AFFA47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121" y="363628"/>
            <a:ext cx="2873459" cy="6229483"/>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5" name="Rectangle 4">
            <a:extLst>
              <a:ext uri="{FF2B5EF4-FFF2-40B4-BE49-F238E27FC236}">
                <a16:creationId xmlns:a16="http://schemas.microsoft.com/office/drawing/2014/main" id="{E3AF576B-59D2-4F10-BE82-4CD6C36FB680}"/>
              </a:ext>
            </a:extLst>
          </p:cNvPr>
          <p:cNvSpPr/>
          <p:nvPr/>
        </p:nvSpPr>
        <p:spPr>
          <a:xfrm>
            <a:off x="1680693" y="2089105"/>
            <a:ext cx="3207125" cy="4156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C7DB87BD-6036-4173-AF0C-3D1B2F078F9E}"/>
              </a:ext>
            </a:extLst>
          </p:cNvPr>
          <p:cNvSpPr txBox="1">
            <a:spLocks/>
          </p:cNvSpPr>
          <p:nvPr/>
        </p:nvSpPr>
        <p:spPr>
          <a:xfrm>
            <a:off x="7304183" y="1213862"/>
            <a:ext cx="4684617" cy="45290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t>Thank you email</a:t>
            </a:r>
          </a:p>
          <a:p>
            <a:pPr marL="342900" indent="-342900" algn="l">
              <a:buFontTx/>
              <a:buChar char="-"/>
            </a:pPr>
            <a:r>
              <a:rPr lang="en-US" dirty="0">
                <a:solidFill>
                  <a:srgbClr val="FF0000"/>
                </a:solidFill>
              </a:rPr>
              <a:t>Check in to report attendance</a:t>
            </a:r>
          </a:p>
        </p:txBody>
      </p:sp>
    </p:spTree>
    <p:extLst>
      <p:ext uri="{BB962C8B-B14F-4D97-AF65-F5344CB8AC3E}">
        <p14:creationId xmlns:p14="http://schemas.microsoft.com/office/powerpoint/2010/main" val="442495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B0F9A033-670E-8F83-7B43-3FFABF644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121" y="363628"/>
            <a:ext cx="2873459" cy="6229483"/>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5" name="Rectangle 4">
            <a:extLst>
              <a:ext uri="{FF2B5EF4-FFF2-40B4-BE49-F238E27FC236}">
                <a16:creationId xmlns:a16="http://schemas.microsoft.com/office/drawing/2014/main" id="{E3AF576B-59D2-4F10-BE82-4CD6C36FB680}"/>
              </a:ext>
            </a:extLst>
          </p:cNvPr>
          <p:cNvSpPr/>
          <p:nvPr/>
        </p:nvSpPr>
        <p:spPr>
          <a:xfrm>
            <a:off x="1680693" y="2618494"/>
            <a:ext cx="3115242" cy="4156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C7DB87BD-6036-4173-AF0C-3D1B2F078F9E}"/>
              </a:ext>
            </a:extLst>
          </p:cNvPr>
          <p:cNvSpPr txBox="1">
            <a:spLocks/>
          </p:cNvSpPr>
          <p:nvPr/>
        </p:nvSpPr>
        <p:spPr>
          <a:xfrm>
            <a:off x="7304183" y="1213861"/>
            <a:ext cx="4684617" cy="5106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t>Thank you email</a:t>
            </a:r>
          </a:p>
          <a:p>
            <a:pPr marL="342900" indent="-342900" algn="l">
              <a:buFontTx/>
              <a:buChar char="-"/>
            </a:pPr>
            <a:r>
              <a:rPr lang="en-US" dirty="0"/>
              <a:t>Check in to report attendance</a:t>
            </a:r>
          </a:p>
          <a:p>
            <a:pPr marL="342900" indent="-342900" algn="l">
              <a:buFontTx/>
              <a:buChar char="-"/>
            </a:pPr>
            <a:r>
              <a:rPr lang="en-US" dirty="0">
                <a:solidFill>
                  <a:srgbClr val="FF0000"/>
                </a:solidFill>
              </a:rPr>
              <a:t>Take meeting notes</a:t>
            </a:r>
          </a:p>
        </p:txBody>
      </p:sp>
    </p:spTree>
    <p:extLst>
      <p:ext uri="{BB962C8B-B14F-4D97-AF65-F5344CB8AC3E}">
        <p14:creationId xmlns:p14="http://schemas.microsoft.com/office/powerpoint/2010/main" val="2617786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EB421FD6-7CEA-01B9-176F-2673CBB87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121" y="363628"/>
            <a:ext cx="2873459" cy="6229483"/>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5" name="Rectangle 4">
            <a:extLst>
              <a:ext uri="{FF2B5EF4-FFF2-40B4-BE49-F238E27FC236}">
                <a16:creationId xmlns:a16="http://schemas.microsoft.com/office/drawing/2014/main" id="{E3AF576B-59D2-4F10-BE82-4CD6C36FB680}"/>
              </a:ext>
            </a:extLst>
          </p:cNvPr>
          <p:cNvSpPr/>
          <p:nvPr/>
        </p:nvSpPr>
        <p:spPr>
          <a:xfrm>
            <a:off x="1637680" y="3107094"/>
            <a:ext cx="3204908" cy="9907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C7DB87BD-6036-4173-AF0C-3D1B2F078F9E}"/>
              </a:ext>
            </a:extLst>
          </p:cNvPr>
          <p:cNvSpPr txBox="1">
            <a:spLocks/>
          </p:cNvSpPr>
          <p:nvPr/>
        </p:nvSpPr>
        <p:spPr>
          <a:xfrm>
            <a:off x="6978317" y="1213861"/>
            <a:ext cx="5010484" cy="53737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t>Thank you email</a:t>
            </a:r>
          </a:p>
          <a:p>
            <a:pPr marL="342900" indent="-342900" algn="l">
              <a:buFontTx/>
              <a:buChar char="-"/>
            </a:pPr>
            <a:r>
              <a:rPr lang="en-US" dirty="0"/>
              <a:t>Check in to report attendance</a:t>
            </a:r>
          </a:p>
          <a:p>
            <a:pPr marL="342900" indent="-342900" algn="l">
              <a:buFontTx/>
              <a:buChar char="-"/>
            </a:pPr>
            <a:r>
              <a:rPr lang="en-US" dirty="0"/>
              <a:t>Take meeting notes</a:t>
            </a:r>
          </a:p>
          <a:p>
            <a:pPr marL="342900" indent="-342900" algn="l">
              <a:buFontTx/>
              <a:buChar char="-"/>
            </a:pPr>
            <a:r>
              <a:rPr lang="en-US" dirty="0">
                <a:solidFill>
                  <a:srgbClr val="FF0000"/>
                </a:solidFill>
              </a:rPr>
              <a:t>Did the Member of Congress attend?</a:t>
            </a:r>
          </a:p>
        </p:txBody>
      </p:sp>
    </p:spTree>
    <p:extLst>
      <p:ext uri="{BB962C8B-B14F-4D97-AF65-F5344CB8AC3E}">
        <p14:creationId xmlns:p14="http://schemas.microsoft.com/office/powerpoint/2010/main" val="536500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6C02D-848A-7183-1AEA-8D431706EB83}"/>
            </a:ext>
          </a:extLst>
        </p:cNvPr>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F7A2243A-F8ED-00B3-BD47-32A3C1CB8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121" y="363628"/>
            <a:ext cx="2873459" cy="6229483"/>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E18D8B97-6E6A-964B-9233-36540E9A8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5" name="Rectangle 4">
            <a:extLst>
              <a:ext uri="{FF2B5EF4-FFF2-40B4-BE49-F238E27FC236}">
                <a16:creationId xmlns:a16="http://schemas.microsoft.com/office/drawing/2014/main" id="{05E472F9-49CD-39C3-E9B2-C0C56EAFA98C}"/>
              </a:ext>
            </a:extLst>
          </p:cNvPr>
          <p:cNvSpPr/>
          <p:nvPr/>
        </p:nvSpPr>
        <p:spPr>
          <a:xfrm>
            <a:off x="1638396" y="4133461"/>
            <a:ext cx="3204908" cy="16515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9FBDE510-A91A-9D1C-E744-6D14D3C2BB17}"/>
              </a:ext>
            </a:extLst>
          </p:cNvPr>
          <p:cNvSpPr txBox="1">
            <a:spLocks/>
          </p:cNvSpPr>
          <p:nvPr/>
        </p:nvSpPr>
        <p:spPr>
          <a:xfrm>
            <a:off x="6978317" y="1213861"/>
            <a:ext cx="5010484" cy="53737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t>Thank you email</a:t>
            </a:r>
          </a:p>
          <a:p>
            <a:pPr marL="342900" indent="-342900" algn="l">
              <a:buFontTx/>
              <a:buChar char="-"/>
            </a:pPr>
            <a:r>
              <a:rPr lang="en-US" dirty="0"/>
              <a:t>Check in to report attendance</a:t>
            </a:r>
          </a:p>
          <a:p>
            <a:pPr marL="342900" indent="-342900" algn="l">
              <a:buFontTx/>
              <a:buChar char="-"/>
            </a:pPr>
            <a:r>
              <a:rPr lang="en-US" dirty="0"/>
              <a:t>Take meeting notes</a:t>
            </a:r>
          </a:p>
          <a:p>
            <a:pPr marL="342900" indent="-342900" algn="l">
              <a:buFontTx/>
              <a:buChar char="-"/>
            </a:pPr>
            <a:r>
              <a:rPr lang="en-US" dirty="0"/>
              <a:t>Did the Member of Congress attend?</a:t>
            </a:r>
          </a:p>
          <a:p>
            <a:pPr marL="342900" indent="-342900" algn="l">
              <a:buFontTx/>
              <a:buChar char="-"/>
            </a:pPr>
            <a:r>
              <a:rPr lang="en-US" dirty="0">
                <a:solidFill>
                  <a:srgbClr val="FF0000"/>
                </a:solidFill>
              </a:rPr>
              <a:t>Create a social media post</a:t>
            </a:r>
          </a:p>
        </p:txBody>
      </p:sp>
    </p:spTree>
    <p:extLst>
      <p:ext uri="{BB962C8B-B14F-4D97-AF65-F5344CB8AC3E}">
        <p14:creationId xmlns:p14="http://schemas.microsoft.com/office/powerpoint/2010/main" val="2154911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phone&#10;&#10;Description automatically generated">
            <a:extLst>
              <a:ext uri="{FF2B5EF4-FFF2-40B4-BE49-F238E27FC236}">
                <a16:creationId xmlns:a16="http://schemas.microsoft.com/office/drawing/2014/main" id="{74E83E6C-037A-E8B1-F5FC-AA7BE1E0F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084" y="1097232"/>
            <a:ext cx="2613445" cy="5655764"/>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5" name="Rectangle 4">
            <a:extLst>
              <a:ext uri="{FF2B5EF4-FFF2-40B4-BE49-F238E27FC236}">
                <a16:creationId xmlns:a16="http://schemas.microsoft.com/office/drawing/2014/main" id="{E3AF576B-59D2-4F10-BE82-4CD6C36FB680}"/>
              </a:ext>
            </a:extLst>
          </p:cNvPr>
          <p:cNvSpPr/>
          <p:nvPr/>
        </p:nvSpPr>
        <p:spPr>
          <a:xfrm>
            <a:off x="877455" y="5919537"/>
            <a:ext cx="646545" cy="6409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5A058095-92B0-41F0-9F07-5E7D3896E308}"/>
              </a:ext>
            </a:extLst>
          </p:cNvPr>
          <p:cNvSpPr txBox="1">
            <a:spLocks/>
          </p:cNvSpPr>
          <p:nvPr/>
        </p:nvSpPr>
        <p:spPr>
          <a:xfrm>
            <a:off x="7450699" y="1018572"/>
            <a:ext cx="4473447" cy="3323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solidFill>
                  <a:srgbClr val="FF0000"/>
                </a:solidFill>
              </a:rPr>
              <a:t>Legislators tab, tap on each for a biography</a:t>
            </a:r>
          </a:p>
        </p:txBody>
      </p:sp>
      <p:pic>
        <p:nvPicPr>
          <p:cNvPr id="3" name="Picture 2" descr="A screenshot of a phone&#10;&#10;Description automatically generated">
            <a:extLst>
              <a:ext uri="{FF2B5EF4-FFF2-40B4-BE49-F238E27FC236}">
                <a16:creationId xmlns:a16="http://schemas.microsoft.com/office/drawing/2014/main" id="{AA1FBBAE-D009-9F37-A4D3-FE609D310F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2673" y="1097232"/>
            <a:ext cx="2620972" cy="5682108"/>
          </a:xfrm>
          <a:prstGeom prst="rect">
            <a:avLst/>
          </a:prstGeom>
          <a:ln w="38100">
            <a:solidFill>
              <a:schemeClr val="tx1"/>
            </a:solidFill>
          </a:ln>
        </p:spPr>
      </p:pic>
    </p:spTree>
    <p:extLst>
      <p:ext uri="{BB962C8B-B14F-4D97-AF65-F5344CB8AC3E}">
        <p14:creationId xmlns:p14="http://schemas.microsoft.com/office/powerpoint/2010/main" val="2159888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917BB4F6-6625-CA5D-E812-7077F9343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673" y="1097232"/>
            <a:ext cx="2620972" cy="5682108"/>
          </a:xfrm>
          <a:prstGeom prst="rect">
            <a:avLst/>
          </a:prstGeom>
          <a:ln w="38100">
            <a:solidFill>
              <a:schemeClr val="tx1"/>
            </a:solidFill>
          </a:ln>
        </p:spPr>
      </p:pic>
      <p:pic>
        <p:nvPicPr>
          <p:cNvPr id="6" name="Picture 5" descr="A screenshot of a phone&#10;&#10;Description automatically generated">
            <a:extLst>
              <a:ext uri="{FF2B5EF4-FFF2-40B4-BE49-F238E27FC236}">
                <a16:creationId xmlns:a16="http://schemas.microsoft.com/office/drawing/2014/main" id="{74E83E6C-037A-E8B1-F5FC-AA7BE1E0F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84" y="1097232"/>
            <a:ext cx="2613445" cy="5655764"/>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5" name="Rectangle 4">
            <a:extLst>
              <a:ext uri="{FF2B5EF4-FFF2-40B4-BE49-F238E27FC236}">
                <a16:creationId xmlns:a16="http://schemas.microsoft.com/office/drawing/2014/main" id="{E3AF576B-59D2-4F10-BE82-4CD6C36FB680}"/>
              </a:ext>
            </a:extLst>
          </p:cNvPr>
          <p:cNvSpPr/>
          <p:nvPr/>
        </p:nvSpPr>
        <p:spPr>
          <a:xfrm>
            <a:off x="3278573" y="3073045"/>
            <a:ext cx="2879784" cy="4772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5A058095-92B0-41F0-9F07-5E7D3896E308}"/>
              </a:ext>
            </a:extLst>
          </p:cNvPr>
          <p:cNvSpPr txBox="1">
            <a:spLocks/>
          </p:cNvSpPr>
          <p:nvPr/>
        </p:nvSpPr>
        <p:spPr>
          <a:xfrm>
            <a:off x="7450699" y="1018572"/>
            <a:ext cx="4473447" cy="3323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t>Legislators tab, tap on each for a biography</a:t>
            </a:r>
          </a:p>
          <a:p>
            <a:pPr marL="342900" indent="-342900" algn="l">
              <a:buFontTx/>
              <a:buChar char="-"/>
            </a:pPr>
            <a:r>
              <a:rPr lang="en-US" dirty="0">
                <a:solidFill>
                  <a:srgbClr val="FF0000"/>
                </a:solidFill>
              </a:rPr>
              <a:t>Relevant bills with voting record, committee assignments</a:t>
            </a:r>
          </a:p>
          <a:p>
            <a:pPr marL="342900" indent="-342900" algn="l">
              <a:buFontTx/>
              <a:buChar char="-"/>
            </a:pPr>
            <a:endParaRPr lang="en-US" dirty="0">
              <a:solidFill>
                <a:srgbClr val="FF0000"/>
              </a:solidFill>
            </a:endParaRPr>
          </a:p>
        </p:txBody>
      </p:sp>
    </p:spTree>
    <p:extLst>
      <p:ext uri="{BB962C8B-B14F-4D97-AF65-F5344CB8AC3E}">
        <p14:creationId xmlns:p14="http://schemas.microsoft.com/office/powerpoint/2010/main" val="43103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B396A7-D2B9-4699-9AA3-12DA2EDB0F99}"/>
              </a:ext>
            </a:extLst>
          </p:cNvPr>
          <p:cNvSpPr>
            <a:spLocks noGrp="1"/>
          </p:cNvSpPr>
          <p:nvPr>
            <p:ph type="subTitle" idx="1"/>
          </p:nvPr>
        </p:nvSpPr>
        <p:spPr>
          <a:xfrm>
            <a:off x="6724784" y="1018571"/>
            <a:ext cx="5323860" cy="5393379"/>
          </a:xfrm>
        </p:spPr>
        <p:txBody>
          <a:bodyPr>
            <a:normAutofit/>
          </a:bodyPr>
          <a:lstStyle/>
          <a:p>
            <a:r>
              <a:rPr lang="en-US" b="1" u="sng" dirty="0"/>
              <a:t>Downloading the App</a:t>
            </a:r>
          </a:p>
          <a:p>
            <a:pPr marL="342900" indent="-342900" algn="l">
              <a:buFontTx/>
              <a:buChar char="-"/>
            </a:pPr>
            <a:r>
              <a:rPr lang="en-US" dirty="0"/>
              <a:t>You will receive an </a:t>
            </a:r>
            <a:r>
              <a:rPr lang="en-US" b="1" dirty="0">
                <a:solidFill>
                  <a:srgbClr val="00B050"/>
                </a:solidFill>
              </a:rPr>
              <a:t>automated email from Advocacy Associates </a:t>
            </a:r>
            <a:r>
              <a:rPr lang="en-US" dirty="0"/>
              <a:t>on a </a:t>
            </a:r>
            <a:r>
              <a:rPr lang="en-US" b="1" u="sng" dirty="0"/>
              <a:t>to-be-determined date</a:t>
            </a:r>
            <a:r>
              <a:rPr lang="en-US" dirty="0"/>
              <a:t> by your organization</a:t>
            </a:r>
          </a:p>
          <a:p>
            <a:pPr marL="342900" indent="-342900" algn="l">
              <a:buFontTx/>
              <a:buChar char="-"/>
            </a:pPr>
            <a:r>
              <a:rPr lang="en-US" dirty="0"/>
              <a:t>Check your SPAM/JUNK folder if you think you did not receive the email</a:t>
            </a:r>
          </a:p>
          <a:p>
            <a:pPr marL="800100" lvl="1" indent="-342900" algn="l">
              <a:buFontTx/>
              <a:buChar char="-"/>
            </a:pPr>
            <a:r>
              <a:rPr lang="en-US" u="sng" dirty="0"/>
              <a:t>Verify with your organization on the date this email was/will be sent</a:t>
            </a:r>
          </a:p>
          <a:p>
            <a:pPr marL="342900" indent="-342900" algn="l">
              <a:buFontTx/>
              <a:buChar char="-"/>
            </a:pPr>
            <a:r>
              <a:rPr lang="en-US" b="1" dirty="0">
                <a:solidFill>
                  <a:srgbClr val="FF0000"/>
                </a:solidFill>
              </a:rPr>
              <a:t>Follow the instructions to download the app</a:t>
            </a:r>
          </a:p>
          <a:p>
            <a:pPr marL="342900" indent="-342900" algn="l">
              <a:buFontTx/>
              <a:buChar char="-"/>
            </a:pPr>
            <a:endParaRPr lang="en-US" b="1" dirty="0">
              <a:solidFill>
                <a:srgbClr val="FF0000"/>
              </a:solidFill>
            </a:endParaRPr>
          </a:p>
          <a:p>
            <a:pPr marL="342900" indent="-342900" algn="l">
              <a:buFontTx/>
              <a:buChar char="-"/>
            </a:pPr>
            <a:endParaRPr lang="en-US" b="1" dirty="0">
              <a:solidFill>
                <a:srgbClr val="FF0000"/>
              </a:solidFill>
            </a:endParaRPr>
          </a:p>
          <a:p>
            <a:pPr marL="800100" lvl="1" indent="-342900" algn="l">
              <a:buFontTx/>
              <a:buChar char="-"/>
            </a:pPr>
            <a:endParaRPr lang="en-US" u="sng" dirty="0"/>
          </a:p>
        </p:txBody>
      </p:sp>
      <p:pic>
        <p:nvPicPr>
          <p:cNvPr id="4" name="Picture 3" descr="Logo, company name&#10;&#10;Description automatically generated">
            <a:extLst>
              <a:ext uri="{FF2B5EF4-FFF2-40B4-BE49-F238E27FC236}">
                <a16:creationId xmlns:a16="http://schemas.microsoft.com/office/drawing/2014/main" id="{B689E406-A335-49DE-BE28-DBFC40247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754" y="72963"/>
            <a:ext cx="1257569" cy="808565"/>
          </a:xfrm>
          <a:prstGeom prst="rect">
            <a:avLst/>
          </a:prstGeom>
        </p:spPr>
      </p:pic>
      <p:sp>
        <p:nvSpPr>
          <p:cNvPr id="5" name="Rectangle 4">
            <a:extLst>
              <a:ext uri="{FF2B5EF4-FFF2-40B4-BE49-F238E27FC236}">
                <a16:creationId xmlns:a16="http://schemas.microsoft.com/office/drawing/2014/main" id="{66C12CB2-D91E-5F5B-9676-656B9D240D44}"/>
              </a:ext>
            </a:extLst>
          </p:cNvPr>
          <p:cNvSpPr/>
          <p:nvPr/>
        </p:nvSpPr>
        <p:spPr>
          <a:xfrm>
            <a:off x="143356" y="2108718"/>
            <a:ext cx="6055284" cy="24819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phone&#10;&#10;Description automatically generated">
            <a:extLst>
              <a:ext uri="{FF2B5EF4-FFF2-40B4-BE49-F238E27FC236}">
                <a16:creationId xmlns:a16="http://schemas.microsoft.com/office/drawing/2014/main" id="{3FA75DDE-636C-0AE0-1C39-A93F28308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093" y="4674637"/>
            <a:ext cx="2890774" cy="1475462"/>
          </a:xfrm>
          <a:prstGeom prst="rect">
            <a:avLst/>
          </a:prstGeom>
          <a:ln w="38100">
            <a:solidFill>
              <a:schemeClr val="tx1"/>
            </a:solidFill>
          </a:ln>
        </p:spPr>
      </p:pic>
      <p:sp>
        <p:nvSpPr>
          <p:cNvPr id="2" name="TextBox 1">
            <a:extLst>
              <a:ext uri="{FF2B5EF4-FFF2-40B4-BE49-F238E27FC236}">
                <a16:creationId xmlns:a16="http://schemas.microsoft.com/office/drawing/2014/main" id="{8502FEF4-1D97-631D-99D0-68C42CFD416A}"/>
              </a:ext>
            </a:extLst>
          </p:cNvPr>
          <p:cNvSpPr txBox="1"/>
          <p:nvPr/>
        </p:nvSpPr>
        <p:spPr>
          <a:xfrm>
            <a:off x="264367" y="477246"/>
            <a:ext cx="5728995" cy="6247864"/>
          </a:xfrm>
          <a:prstGeom prst="rect">
            <a:avLst/>
          </a:prstGeom>
          <a:noFill/>
          <a:ln w="38100">
            <a:solidFill>
              <a:schemeClr val="tx1"/>
            </a:solidFill>
          </a:ln>
        </p:spPr>
        <p:txBody>
          <a:bodyPr wrap="square" rtlCol="0">
            <a:spAutoFit/>
          </a:bodyPr>
          <a:lstStyle/>
          <a:p>
            <a:pPr marL="0" marR="0">
              <a:spcAft>
                <a:spcPts val="1200"/>
              </a:spcAft>
            </a:pPr>
            <a:r>
              <a:rPr lang="en-US" sz="1000" b="1" dirty="0">
                <a:effectLst/>
                <a:latin typeface="Aptos" panose="020B0004020202020204" pitchFamily="34" charset="0"/>
                <a:ea typeface="Times New Roman" panose="02020603050405020304" pitchFamily="18" charset="0"/>
                <a:cs typeface="Aptos" panose="020B0004020202020204" pitchFamily="34" charset="0"/>
              </a:rPr>
              <a:t>From:</a:t>
            </a:r>
            <a:r>
              <a:rPr lang="en-US" sz="1000" dirty="0">
                <a:effectLst/>
                <a:latin typeface="Aptos" panose="020B0004020202020204" pitchFamily="34" charset="0"/>
                <a:ea typeface="Times New Roman" panose="02020603050405020304" pitchFamily="18" charset="0"/>
                <a:cs typeface="Aptos" panose="020B0004020202020204" pitchFamily="34" charset="0"/>
              </a:rPr>
              <a:t> AdvocacyDay &lt;</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4"/>
              </a:rPr>
              <a:t>advocacyday@advocacyassociates.com</a:t>
            </a:r>
            <a:r>
              <a:rPr lang="en-US" sz="1000" dirty="0">
                <a:effectLst/>
                <a:latin typeface="Aptos" panose="020B0004020202020204" pitchFamily="34" charset="0"/>
                <a:ea typeface="Times New Roman" panose="02020603050405020304" pitchFamily="18" charset="0"/>
                <a:cs typeface="Aptos" panose="020B0004020202020204" pitchFamily="34" charset="0"/>
              </a:rPr>
              <a:t>&gt;</a:t>
            </a:r>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b="1" dirty="0">
                <a:effectLst/>
                <a:latin typeface="Aptos" panose="020B0004020202020204" pitchFamily="34" charset="0"/>
                <a:ea typeface="Times New Roman" panose="02020603050405020304" pitchFamily="18" charset="0"/>
                <a:cs typeface="Aptos" panose="020B0004020202020204" pitchFamily="34" charset="0"/>
              </a:rPr>
              <a:t>Date:</a:t>
            </a:r>
            <a:r>
              <a:rPr lang="en-US" sz="1000" dirty="0">
                <a:effectLst/>
                <a:latin typeface="Aptos" panose="020B0004020202020204" pitchFamily="34" charset="0"/>
                <a:ea typeface="Times New Roman" panose="02020603050405020304" pitchFamily="18" charset="0"/>
                <a:cs typeface="Aptos" panose="020B0004020202020204" pitchFamily="34" charset="0"/>
              </a:rPr>
              <a:t> November 4, 2024 at 11:10:00</a:t>
            </a:r>
            <a:r>
              <a:rPr lang="en-US" sz="1000" dirty="0">
                <a:effectLst/>
                <a:latin typeface="Arial" panose="020B0604020202020204" pitchFamily="34" charset="0"/>
                <a:ea typeface="Times New Roman" panose="02020603050405020304" pitchFamily="18" charset="0"/>
                <a:cs typeface="Aptos" panose="020B0004020202020204" pitchFamily="34" charset="0"/>
              </a:rPr>
              <a:t> </a:t>
            </a:r>
            <a:r>
              <a:rPr lang="en-US" sz="1000" dirty="0">
                <a:effectLst/>
                <a:latin typeface="Aptos" panose="020B0004020202020204" pitchFamily="34" charset="0"/>
                <a:ea typeface="Times New Roman" panose="02020603050405020304" pitchFamily="18" charset="0"/>
                <a:cs typeface="Aptos" panose="020B0004020202020204" pitchFamily="34" charset="0"/>
              </a:rPr>
              <a:t>AM EST</a:t>
            </a:r>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b="1" dirty="0">
                <a:effectLst/>
                <a:latin typeface="Aptos" panose="020B0004020202020204" pitchFamily="34" charset="0"/>
                <a:ea typeface="Times New Roman" panose="02020603050405020304" pitchFamily="18" charset="0"/>
                <a:cs typeface="Aptos" panose="020B0004020202020204" pitchFamily="34" charset="0"/>
              </a:rPr>
              <a:t>To:</a:t>
            </a:r>
            <a:r>
              <a:rPr lang="en-US" sz="1000" dirty="0">
                <a:effectLst/>
                <a:latin typeface="Aptos" panose="020B0004020202020204" pitchFamily="34" charset="0"/>
                <a:ea typeface="Times New Roman" panose="02020603050405020304" pitchFamily="18" charset="0"/>
                <a:cs typeface="Aptos" panose="020B0004020202020204" pitchFamily="34" charset="0"/>
              </a:rPr>
              <a:t> Kaytee Yakacki &lt;&gt;</a:t>
            </a:r>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b="1" dirty="0">
                <a:effectLst/>
                <a:latin typeface="Aptos" panose="020B0004020202020204" pitchFamily="34" charset="0"/>
                <a:ea typeface="Times New Roman" panose="02020603050405020304" pitchFamily="18" charset="0"/>
                <a:cs typeface="Aptos" panose="020B0004020202020204" pitchFamily="34" charset="0"/>
              </a:rPr>
              <a:t>Subject:</a:t>
            </a:r>
            <a:r>
              <a:rPr lang="en-US" sz="1000" dirty="0">
                <a:effectLst/>
                <a:latin typeface="Aptos" panose="020B0004020202020204" pitchFamily="34" charset="0"/>
                <a:ea typeface="Times New Roman" panose="02020603050405020304" pitchFamily="18" charset="0"/>
                <a:cs typeface="Aptos" panose="020B0004020202020204" pitchFamily="34" charset="0"/>
              </a:rPr>
              <a:t> </a:t>
            </a:r>
            <a:r>
              <a:rPr lang="en-US" sz="1000" b="1" dirty="0">
                <a:effectLst/>
                <a:latin typeface="Aptos" panose="020B0004020202020204" pitchFamily="34" charset="0"/>
                <a:ea typeface="Times New Roman" panose="02020603050405020304" pitchFamily="18" charset="0"/>
                <a:cs typeface="Aptos" panose="020B0004020202020204" pitchFamily="34" charset="0"/>
              </a:rPr>
              <a:t>Schedule for Sample Lobby Day</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Tahoma" panose="020B0604030504040204" pitchFamily="34" charset="0"/>
                <a:ea typeface="Times New Roman" panose="02020603050405020304" pitchFamily="18" charset="0"/>
                <a:cs typeface="Aptos" panose="020B0004020202020204" pitchFamily="34" charset="0"/>
              </a:rPr>
              <a:t>﻿</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Hello Kaytee Yakacki,</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You can access your meeting schedule for Sample Lobby Day on our free "AdvocacyDay" app, available in the App Store for Apple devices and in the Google Play Store for Android devices.</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b="1" dirty="0">
                <a:effectLst/>
                <a:latin typeface="Aptos" panose="020B0004020202020204" pitchFamily="34" charset="0"/>
                <a:ea typeface="Times New Roman" panose="02020603050405020304" pitchFamily="18" charset="0"/>
                <a:cs typeface="Aptos" panose="020B0004020202020204" pitchFamily="34" charset="0"/>
              </a:rPr>
              <a:t>If you already have the AdvocacyDay App downloaded to your device, it is critical you have the most up-to-date version downloaded before logging in.</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The directions to access are as follows:</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In your device's app store, search for "AdvocacyDay" (all one word) and download it.</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On the login screen, enter the following email address: </a:t>
            </a:r>
            <a:r>
              <a:rPr lang="en-US" sz="1000" u="sng" dirty="0">
                <a:solidFill>
                  <a:srgbClr val="0000FF"/>
                </a:solidFill>
                <a:latin typeface="Aptos" panose="020B0004020202020204" pitchFamily="34" charset="0"/>
                <a:ea typeface="Times New Roman" panose="02020603050405020304" pitchFamily="18" charset="0"/>
                <a:cs typeface="Aptos" panose="020B0004020202020204" pitchFamily="34" charset="0"/>
              </a:rPr>
              <a:t>your email address</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You will be emailed a 6 digit code to enter on the next screen.</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If you are a part of multiple organizations in our app, you will be prompted to choose your organization here. For Sample Lobby Day, please choose O. If you are only a part of one organization, you will be brought directly to your meeting schedule page.</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There is a Support button on the login screen if you have any issues, or you can contact support here: </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5"/>
              </a:rPr>
              <a:t>advocacyday.net/testorg/support</a:t>
            </a:r>
            <a:endPar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endParaRPr>
          </a:p>
          <a:p>
            <a:pPr marR="0" lvl="0">
              <a:buSzPts val="1000"/>
              <a:tabLst>
                <a:tab pos="457200" algn="l"/>
              </a:tabLst>
            </a:pP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b="1" dirty="0">
                <a:effectLst/>
                <a:latin typeface="Aptos" panose="020B0004020202020204" pitchFamily="34" charset="0"/>
                <a:ea typeface="Times New Roman" panose="02020603050405020304" pitchFamily="18" charset="0"/>
                <a:cs typeface="Aptos" panose="020B0004020202020204" pitchFamily="34" charset="0"/>
              </a:rPr>
              <a:t>If you already have the AdvocacyDay App downloaded to your device, please make sure it is up-to-date before logging in.</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If you are having trouble finding "AdvocacyDay" in your app store, please click on the appropriate link below:</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b="1" dirty="0">
                <a:effectLst/>
                <a:latin typeface="Aptos" panose="020B0004020202020204" pitchFamily="34" charset="0"/>
                <a:ea typeface="Times New Roman" panose="02020603050405020304" pitchFamily="18" charset="0"/>
                <a:cs typeface="Aptos" panose="020B0004020202020204" pitchFamily="34" charset="0"/>
              </a:rPr>
              <a:t>Apple App Store:</a:t>
            </a:r>
            <a:r>
              <a:rPr lang="en-US" sz="1000" dirty="0">
                <a:effectLst/>
                <a:latin typeface="Aptos" panose="020B0004020202020204" pitchFamily="34" charset="0"/>
                <a:ea typeface="Times New Roman" panose="02020603050405020304" pitchFamily="18" charset="0"/>
                <a:cs typeface="Aptos" panose="020B0004020202020204" pitchFamily="34" charset="0"/>
              </a:rPr>
              <a:t> </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6"/>
              </a:rPr>
              <a:t>https://apps.apple.com/us/app/advocacyday/id798728613</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b="1" dirty="0">
                <a:effectLst/>
                <a:latin typeface="Aptos" panose="020B0004020202020204" pitchFamily="34" charset="0"/>
                <a:ea typeface="Times New Roman" panose="02020603050405020304" pitchFamily="18" charset="0"/>
                <a:cs typeface="Aptos" panose="020B0004020202020204" pitchFamily="34" charset="0"/>
              </a:rPr>
              <a:t>Google Play Store:</a:t>
            </a:r>
            <a:r>
              <a:rPr lang="en-US" sz="1000" dirty="0">
                <a:effectLst/>
                <a:latin typeface="Aptos" panose="020B0004020202020204" pitchFamily="34" charset="0"/>
                <a:ea typeface="Times New Roman" panose="02020603050405020304" pitchFamily="18" charset="0"/>
                <a:cs typeface="Aptos" panose="020B0004020202020204" pitchFamily="34" charset="0"/>
              </a:rPr>
              <a:t> </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7"/>
              </a:rPr>
              <a:t>https://play.google.com/store/apps/details?id=com.advocacyday.android&amp;hl=en_US&amp;gl=US</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As a web-based backup, you can also view your schedule for Sample Lobby Day here: </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8"/>
              </a:rPr>
              <a:t>advocacyday.net/testorg</a:t>
            </a:r>
            <a:r>
              <a:rPr lang="en-US" sz="1000" dirty="0">
                <a:effectLst/>
                <a:latin typeface="Aptos" panose="020B0004020202020204" pitchFamily="34" charset="0"/>
                <a:ea typeface="Times New Roman" panose="02020603050405020304" pitchFamily="18" charset="0"/>
                <a:cs typeface="Aptos" panose="020B0004020202020204" pitchFamily="34" charset="0"/>
              </a:rPr>
              <a:t>. The login process is the same.</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dirty="0">
                <a:effectLst/>
                <a:latin typeface="Aptos" panose="020B0004020202020204" pitchFamily="34" charset="0"/>
                <a:ea typeface="Times New Roman" panose="02020603050405020304" pitchFamily="18" charset="0"/>
                <a:cs typeface="Aptos" panose="020B0004020202020204" pitchFamily="34" charset="0"/>
              </a:rPr>
              <a:t>Thank you,</a:t>
            </a:r>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dirty="0">
                <a:effectLst/>
                <a:latin typeface="Aptos" panose="020B0004020202020204" pitchFamily="34" charset="0"/>
                <a:ea typeface="Times New Roman" panose="02020603050405020304" pitchFamily="18" charset="0"/>
                <a:cs typeface="Aptos" panose="020B0004020202020204" pitchFamily="34" charset="0"/>
              </a:rPr>
              <a:t>Advocacy Associates</a:t>
            </a:r>
            <a:endParaRPr lang="en-US" sz="10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806546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grpSp>
        <p:nvGrpSpPr>
          <p:cNvPr id="7" name="Group 6">
            <a:extLst>
              <a:ext uri="{FF2B5EF4-FFF2-40B4-BE49-F238E27FC236}">
                <a16:creationId xmlns:a16="http://schemas.microsoft.com/office/drawing/2014/main" id="{6CD07B64-AB02-822A-6DB3-EC842FA05750}"/>
              </a:ext>
            </a:extLst>
          </p:cNvPr>
          <p:cNvGrpSpPr/>
          <p:nvPr/>
        </p:nvGrpSpPr>
        <p:grpSpPr>
          <a:xfrm>
            <a:off x="1326337" y="593558"/>
            <a:ext cx="3045746" cy="6010443"/>
            <a:chOff x="2765402" y="1267230"/>
            <a:chExt cx="2611960" cy="5407106"/>
          </a:xfrm>
        </p:grpSpPr>
        <p:pic>
          <p:nvPicPr>
            <p:cNvPr id="3" name="Picture 2">
              <a:extLst>
                <a:ext uri="{FF2B5EF4-FFF2-40B4-BE49-F238E27FC236}">
                  <a16:creationId xmlns:a16="http://schemas.microsoft.com/office/drawing/2014/main" id="{59790A48-39FA-CA3F-42ED-1B73F5966FC1}"/>
                </a:ext>
              </a:extLst>
            </p:cNvPr>
            <p:cNvPicPr>
              <a:picLocks noChangeAspect="1"/>
            </p:cNvPicPr>
            <p:nvPr/>
          </p:nvPicPr>
          <p:blipFill>
            <a:blip r:embed="rId3"/>
            <a:stretch>
              <a:fillRect/>
            </a:stretch>
          </p:blipFill>
          <p:spPr>
            <a:xfrm>
              <a:off x="2765402" y="1267230"/>
              <a:ext cx="2611960" cy="5407106"/>
            </a:xfrm>
            <a:prstGeom prst="rect">
              <a:avLst/>
            </a:prstGeom>
            <a:ln w="38100">
              <a:solidFill>
                <a:schemeClr val="tx1"/>
              </a:solidFill>
            </a:ln>
          </p:spPr>
        </p:pic>
        <p:sp>
          <p:nvSpPr>
            <p:cNvPr id="5" name="Rectangle 4">
              <a:extLst>
                <a:ext uri="{FF2B5EF4-FFF2-40B4-BE49-F238E27FC236}">
                  <a16:creationId xmlns:a16="http://schemas.microsoft.com/office/drawing/2014/main" id="{E3AF576B-59D2-4F10-BE82-4CD6C36FB680}"/>
                </a:ext>
              </a:extLst>
            </p:cNvPr>
            <p:cNvSpPr/>
            <p:nvPr/>
          </p:nvSpPr>
          <p:spPr>
            <a:xfrm>
              <a:off x="3641890" y="6003637"/>
              <a:ext cx="858983" cy="6003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ubtitle 2">
            <a:extLst>
              <a:ext uri="{FF2B5EF4-FFF2-40B4-BE49-F238E27FC236}">
                <a16:creationId xmlns:a16="http://schemas.microsoft.com/office/drawing/2014/main" id="{5A058095-92B0-41F0-9F07-5E7D3896E308}"/>
              </a:ext>
            </a:extLst>
          </p:cNvPr>
          <p:cNvSpPr txBox="1">
            <a:spLocks/>
          </p:cNvSpPr>
          <p:nvPr/>
        </p:nvSpPr>
        <p:spPr>
          <a:xfrm>
            <a:off x="7450699" y="1018573"/>
            <a:ext cx="4473447" cy="55854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t>Legislators tab, tap on each for a biography</a:t>
            </a:r>
          </a:p>
          <a:p>
            <a:pPr marL="342900" indent="-342900" algn="l">
              <a:buFontTx/>
              <a:buChar char="-"/>
            </a:pPr>
            <a:r>
              <a:rPr lang="en-US" dirty="0"/>
              <a:t>Relevant bills with voting record, committee assignments</a:t>
            </a:r>
          </a:p>
          <a:p>
            <a:pPr marL="342900" indent="-342900" algn="l">
              <a:buFontTx/>
              <a:buChar char="-"/>
            </a:pPr>
            <a:r>
              <a:rPr lang="en-US" dirty="0">
                <a:solidFill>
                  <a:srgbClr val="FF0000"/>
                </a:solidFill>
              </a:rPr>
              <a:t>Messages tab to highlight any updates. You will also receive updates via push notification and email</a:t>
            </a:r>
          </a:p>
        </p:txBody>
      </p:sp>
    </p:spTree>
    <p:extLst>
      <p:ext uri="{BB962C8B-B14F-4D97-AF65-F5344CB8AC3E}">
        <p14:creationId xmlns:p14="http://schemas.microsoft.com/office/powerpoint/2010/main" val="1904807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phone&#10;&#10;Description automatically generated">
            <a:extLst>
              <a:ext uri="{FF2B5EF4-FFF2-40B4-BE49-F238E27FC236}">
                <a16:creationId xmlns:a16="http://schemas.microsoft.com/office/drawing/2014/main" id="{9CC4BFEE-161C-023F-67B1-F30B7700A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988" y="332901"/>
            <a:ext cx="2910587" cy="6298809"/>
          </a:xfrm>
          <a:prstGeom prst="rect">
            <a:avLst/>
          </a:prstGeom>
          <a:ln w="38100">
            <a:solidFill>
              <a:schemeClr val="tx1"/>
            </a:solidFill>
          </a:ln>
        </p:spPr>
      </p:pic>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8" name="Subtitle 2">
            <a:extLst>
              <a:ext uri="{FF2B5EF4-FFF2-40B4-BE49-F238E27FC236}">
                <a16:creationId xmlns:a16="http://schemas.microsoft.com/office/drawing/2014/main" id="{5A058095-92B0-41F0-9F07-5E7D3896E308}"/>
              </a:ext>
            </a:extLst>
          </p:cNvPr>
          <p:cNvSpPr txBox="1">
            <a:spLocks/>
          </p:cNvSpPr>
          <p:nvPr/>
        </p:nvSpPr>
        <p:spPr>
          <a:xfrm>
            <a:off x="7450699" y="1018572"/>
            <a:ext cx="4473447" cy="55115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t>Legislators tab, tap on each for a biography</a:t>
            </a:r>
          </a:p>
          <a:p>
            <a:pPr marL="342900" indent="-342900" algn="l">
              <a:buFontTx/>
              <a:buChar char="-"/>
            </a:pPr>
            <a:r>
              <a:rPr lang="en-US" dirty="0"/>
              <a:t>Relevant bills with voting record, committee assignments</a:t>
            </a:r>
          </a:p>
          <a:p>
            <a:pPr marL="342900" indent="-342900" algn="l">
              <a:buFontTx/>
              <a:buChar char="-"/>
            </a:pPr>
            <a:r>
              <a:rPr lang="en-US" dirty="0"/>
              <a:t>Messages tab to highlight any updates. You will also receive updates via push notification and email</a:t>
            </a:r>
          </a:p>
          <a:p>
            <a:pPr marL="342900" indent="-342900" algn="l">
              <a:buFontTx/>
              <a:buChar char="-"/>
            </a:pPr>
            <a:r>
              <a:rPr lang="en-US" dirty="0">
                <a:solidFill>
                  <a:srgbClr val="FF0000"/>
                </a:solidFill>
              </a:rPr>
              <a:t>Directory to look up attendees in your event. Tap to get more information</a:t>
            </a:r>
          </a:p>
          <a:p>
            <a:pPr marL="342900" indent="-342900" algn="l">
              <a:buFontTx/>
              <a:buChar char="-"/>
            </a:pPr>
            <a:endParaRPr lang="en-US" dirty="0">
              <a:solidFill>
                <a:srgbClr val="FF0000"/>
              </a:solidFill>
            </a:endParaRPr>
          </a:p>
        </p:txBody>
      </p:sp>
      <p:sp>
        <p:nvSpPr>
          <p:cNvPr id="11" name="Rectangle 10">
            <a:extLst>
              <a:ext uri="{FF2B5EF4-FFF2-40B4-BE49-F238E27FC236}">
                <a16:creationId xmlns:a16="http://schemas.microsoft.com/office/drawing/2014/main" id="{93C12DA3-DFE7-475B-8394-7275D16D0F23}"/>
              </a:ext>
            </a:extLst>
          </p:cNvPr>
          <p:cNvSpPr/>
          <p:nvPr/>
        </p:nvSpPr>
        <p:spPr>
          <a:xfrm>
            <a:off x="3331896" y="5710990"/>
            <a:ext cx="694672" cy="6587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081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8" name="Subtitle 2">
            <a:extLst>
              <a:ext uri="{FF2B5EF4-FFF2-40B4-BE49-F238E27FC236}">
                <a16:creationId xmlns:a16="http://schemas.microsoft.com/office/drawing/2014/main" id="{5A058095-92B0-41F0-9F07-5E7D3896E308}"/>
              </a:ext>
            </a:extLst>
          </p:cNvPr>
          <p:cNvSpPr txBox="1">
            <a:spLocks/>
          </p:cNvSpPr>
          <p:nvPr/>
        </p:nvSpPr>
        <p:spPr>
          <a:xfrm>
            <a:off x="7450699" y="1018572"/>
            <a:ext cx="4473447" cy="56085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t>Legislators tab, tap on each for a biography</a:t>
            </a:r>
          </a:p>
          <a:p>
            <a:pPr marL="342900" indent="-342900" algn="l">
              <a:buFontTx/>
              <a:buChar char="-"/>
            </a:pPr>
            <a:r>
              <a:rPr lang="en-US" dirty="0"/>
              <a:t>Relevant bills with voting record, committee assignments</a:t>
            </a:r>
          </a:p>
          <a:p>
            <a:pPr marL="342900" indent="-342900" algn="l">
              <a:buFontTx/>
              <a:buChar char="-"/>
            </a:pPr>
            <a:r>
              <a:rPr lang="en-US" dirty="0"/>
              <a:t>Messages tab to highlight any updates. You will also receive updates via push notification and email</a:t>
            </a:r>
          </a:p>
          <a:p>
            <a:pPr marL="342900" indent="-342900" algn="l">
              <a:buFontTx/>
              <a:buChar char="-"/>
            </a:pPr>
            <a:r>
              <a:rPr lang="en-US" dirty="0"/>
              <a:t>Directory to look up attendees in your event. Tap to get more information</a:t>
            </a:r>
          </a:p>
          <a:p>
            <a:pPr marL="342900" indent="-342900" algn="l">
              <a:buFontTx/>
              <a:buChar char="-"/>
            </a:pPr>
            <a:r>
              <a:rPr lang="en-US" dirty="0">
                <a:solidFill>
                  <a:srgbClr val="FF0000"/>
                </a:solidFill>
              </a:rPr>
              <a:t>More tab for additional resources, importantly all SUPPORT and FAQs</a:t>
            </a:r>
          </a:p>
        </p:txBody>
      </p:sp>
      <p:pic>
        <p:nvPicPr>
          <p:cNvPr id="7" name="Picture 6" descr="A screenshot of a phone&#10;&#10;Description automatically generated">
            <a:extLst>
              <a:ext uri="{FF2B5EF4-FFF2-40B4-BE49-F238E27FC236}">
                <a16:creationId xmlns:a16="http://schemas.microsoft.com/office/drawing/2014/main" id="{C0BB7270-EF17-D48A-D562-53379FE04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369" y="486490"/>
            <a:ext cx="2837482" cy="6140601"/>
          </a:xfrm>
          <a:prstGeom prst="rect">
            <a:avLst/>
          </a:prstGeom>
          <a:ln w="38100">
            <a:solidFill>
              <a:schemeClr val="tx1"/>
            </a:solidFill>
          </a:ln>
        </p:spPr>
      </p:pic>
      <p:sp>
        <p:nvSpPr>
          <p:cNvPr id="9" name="Rectangle 8">
            <a:extLst>
              <a:ext uri="{FF2B5EF4-FFF2-40B4-BE49-F238E27FC236}">
                <a16:creationId xmlns:a16="http://schemas.microsoft.com/office/drawing/2014/main" id="{6374B5EC-5C0F-6B22-1CA7-BBA94C8E90E9}"/>
              </a:ext>
            </a:extLst>
          </p:cNvPr>
          <p:cNvSpPr/>
          <p:nvPr/>
        </p:nvSpPr>
        <p:spPr>
          <a:xfrm>
            <a:off x="3866147" y="5694947"/>
            <a:ext cx="593704" cy="6765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3E6C54-59E4-A578-9C54-A98BAA8838CF}"/>
              </a:ext>
            </a:extLst>
          </p:cNvPr>
          <p:cNvSpPr/>
          <p:nvPr/>
        </p:nvSpPr>
        <p:spPr>
          <a:xfrm>
            <a:off x="1643547" y="3962400"/>
            <a:ext cx="2816304" cy="5133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452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B396A7-D2B9-4699-9AA3-12DA2EDB0F99}"/>
              </a:ext>
            </a:extLst>
          </p:cNvPr>
          <p:cNvSpPr>
            <a:spLocks noGrp="1"/>
          </p:cNvSpPr>
          <p:nvPr>
            <p:ph type="subTitle" idx="1"/>
          </p:nvPr>
        </p:nvSpPr>
        <p:spPr>
          <a:xfrm>
            <a:off x="0" y="2220290"/>
            <a:ext cx="11876182" cy="4279662"/>
          </a:xfrm>
        </p:spPr>
        <p:txBody>
          <a:bodyPr>
            <a:norm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900" b="0" i="0" u="none" strike="noStrike" kern="0" cap="none" spc="0" normalizeH="0" baseline="0" noProof="0" dirty="0">
                <a:ln>
                  <a:noFill/>
                </a:ln>
                <a:solidFill>
                  <a:prstClr val="black"/>
                </a:solidFill>
                <a:effectLst/>
                <a:uLnTx/>
                <a:uFillTx/>
                <a:latin typeface="Calibri" panose="020F0502020204030204"/>
                <a:ea typeface="+mn-ea"/>
                <a:cs typeface="+mn-cs"/>
              </a:rPr>
              <a:t>Check your </a:t>
            </a:r>
            <a:r>
              <a:rPr kumimoji="0" lang="en-US" sz="1900" b="1" i="0" u="none" strike="noStrike" kern="0" cap="none" spc="0" normalizeH="0" baseline="0" noProof="0" dirty="0">
                <a:ln>
                  <a:noFill/>
                </a:ln>
                <a:solidFill>
                  <a:prstClr val="black"/>
                </a:solidFill>
                <a:effectLst/>
                <a:uLnTx/>
                <a:uFillTx/>
                <a:latin typeface="Calibri" panose="020F0502020204030204"/>
                <a:ea typeface="+mn-ea"/>
                <a:cs typeface="+mn-cs"/>
              </a:rPr>
              <a:t>SPAM/JUNK folder </a:t>
            </a:r>
            <a:r>
              <a:rPr kumimoji="0" lang="en-US" sz="1900" b="0" i="0" u="none" strike="noStrike" kern="0" cap="none" spc="0" normalizeH="0" baseline="0" noProof="0" dirty="0">
                <a:ln>
                  <a:noFill/>
                </a:ln>
                <a:solidFill>
                  <a:prstClr val="black"/>
                </a:solidFill>
                <a:effectLst/>
                <a:uLnTx/>
                <a:uFillTx/>
                <a:latin typeface="Calibri" panose="020F0502020204030204"/>
                <a:ea typeface="+mn-ea"/>
                <a:cs typeface="+mn-cs"/>
              </a:rPr>
              <a:t>to ensure you didn’t miss the initial email (domain is @advocacyassociates.com)</a:t>
            </a:r>
          </a:p>
          <a:p>
            <a:pPr marR="0" lvl="0" algn="l" defTabSz="914400" rtl="0" eaLnBrk="1" fontAlgn="auto" latinLnBrk="0" hangingPunct="1">
              <a:lnSpc>
                <a:spcPct val="100000"/>
              </a:lnSpc>
              <a:spcBef>
                <a:spcPts val="0"/>
              </a:spcBef>
              <a:spcAft>
                <a:spcPts val="0"/>
              </a:spcAft>
              <a:buClrTx/>
              <a:buSzTx/>
              <a:tabLst/>
              <a:defRPr/>
            </a:pPr>
            <a:endParaRPr kumimoji="0" lang="en-US" sz="19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900" kern="0" dirty="0">
                <a:solidFill>
                  <a:prstClr val="black"/>
                </a:solidFill>
                <a:latin typeface="Calibri" panose="020F0502020204030204"/>
              </a:rPr>
              <a:t>Give yourself </a:t>
            </a:r>
            <a:r>
              <a:rPr lang="en-US" sz="1900" b="1" u="sng" kern="0" dirty="0">
                <a:solidFill>
                  <a:prstClr val="black"/>
                </a:solidFill>
                <a:latin typeface="Calibri" panose="020F0502020204030204"/>
              </a:rPr>
              <a:t>30 minutes </a:t>
            </a:r>
            <a:r>
              <a:rPr lang="en-US" sz="1900" kern="0" dirty="0">
                <a:solidFill>
                  <a:prstClr val="black"/>
                </a:solidFill>
                <a:latin typeface="Calibri" panose="020F0502020204030204"/>
              </a:rPr>
              <a:t>to get through security and navigate your way to the office</a:t>
            </a:r>
            <a:endParaRPr kumimoji="0" lang="en-US" sz="1900" i="0" strike="noStrike" kern="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9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900" b="0" i="0" u="none" strike="noStrike" kern="0" cap="none" spc="0" normalizeH="0" baseline="0" noProof="0" dirty="0">
                <a:ln>
                  <a:noFill/>
                </a:ln>
                <a:solidFill>
                  <a:prstClr val="black"/>
                </a:solidFill>
                <a:effectLst/>
                <a:uLnTx/>
                <a:uFillTx/>
                <a:latin typeface="Calibri" panose="020F0502020204030204"/>
                <a:ea typeface="+mn-ea"/>
                <a:cs typeface="+mn-cs"/>
              </a:rPr>
              <a:t>All times will be </a:t>
            </a:r>
            <a:r>
              <a:rPr kumimoji="0" lang="en-US" sz="1900" b="1" i="0" u="sng" strike="noStrike" kern="0" cap="none" spc="0" normalizeH="0" baseline="0" noProof="0" dirty="0">
                <a:ln>
                  <a:noFill/>
                </a:ln>
                <a:solidFill>
                  <a:prstClr val="black"/>
                </a:solidFill>
                <a:effectLst/>
                <a:uLnTx/>
                <a:uFillTx/>
                <a:latin typeface="Calibri" panose="020F0502020204030204"/>
                <a:ea typeface="+mn-ea"/>
                <a:cs typeface="+mn-cs"/>
              </a:rPr>
              <a:t>displayed in the time zone you are in</a:t>
            </a:r>
          </a:p>
          <a:p>
            <a:pPr marR="0" lvl="0" algn="l" defTabSz="914400" rtl="0" eaLnBrk="1" fontAlgn="auto" latinLnBrk="0" hangingPunct="1">
              <a:lnSpc>
                <a:spcPct val="100000"/>
              </a:lnSpc>
              <a:spcBef>
                <a:spcPts val="0"/>
              </a:spcBef>
              <a:spcAft>
                <a:spcPts val="0"/>
              </a:spcAft>
              <a:buClrTx/>
              <a:buSzTx/>
              <a:tabLst/>
              <a:defRPr/>
            </a:pPr>
            <a:endParaRPr kumimoji="0" lang="en-US" sz="19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900" b="0" i="0" u="none" strike="noStrike" kern="0" cap="none" spc="0" normalizeH="0" baseline="0" noProof="0" dirty="0">
                <a:ln>
                  <a:noFill/>
                </a:ln>
                <a:solidFill>
                  <a:prstClr val="black"/>
                </a:solidFill>
                <a:effectLst/>
                <a:uLnTx/>
                <a:uFillTx/>
                <a:latin typeface="Calibri" panose="020F0502020204030204"/>
                <a:ea typeface="+mn-ea"/>
                <a:cs typeface="+mn-cs"/>
              </a:rPr>
              <a:t>There will be a </a:t>
            </a:r>
            <a:r>
              <a:rPr kumimoji="0" lang="en-US" sz="1900" b="0" i="0" u="sng" strike="noStrike" kern="0" cap="none" spc="0" normalizeH="0" baseline="0" noProof="0" dirty="0">
                <a:ln>
                  <a:noFill/>
                </a:ln>
                <a:solidFill>
                  <a:prstClr val="black"/>
                </a:solidFill>
                <a:effectLst/>
                <a:uLnTx/>
                <a:uFillTx/>
                <a:latin typeface="Calibri" panose="020F0502020204030204"/>
                <a:ea typeface="+mn-ea"/>
                <a:cs typeface="+mn-cs"/>
              </a:rPr>
              <a:t>help number</a:t>
            </a:r>
            <a:r>
              <a:rPr kumimoji="0" lang="en-US" sz="1900" b="0" i="0" u="none" strike="noStrike" kern="0" cap="none" spc="0" normalizeH="0" baseline="0" noProof="0" dirty="0">
                <a:ln>
                  <a:noFill/>
                </a:ln>
                <a:solidFill>
                  <a:prstClr val="black"/>
                </a:solidFill>
                <a:effectLst/>
                <a:uLnTx/>
                <a:uFillTx/>
                <a:latin typeface="Calibri" panose="020F0502020204030204"/>
                <a:ea typeface="+mn-ea"/>
                <a:cs typeface="+mn-cs"/>
              </a:rPr>
              <a:t> listed in the </a:t>
            </a:r>
            <a:r>
              <a:rPr kumimoji="0" lang="en-US" sz="1900" b="1" i="0" u="none" strike="noStrike" kern="0" cap="none" spc="0" normalizeH="0" baseline="0" noProof="0" dirty="0">
                <a:ln>
                  <a:noFill/>
                </a:ln>
                <a:solidFill>
                  <a:prstClr val="black"/>
                </a:solidFill>
                <a:effectLst/>
                <a:uLnTx/>
                <a:uFillTx/>
                <a:latin typeface="Calibri" panose="020F0502020204030204"/>
                <a:ea typeface="+mn-ea"/>
                <a:cs typeface="+mn-cs"/>
              </a:rPr>
              <a:t>Support </a:t>
            </a:r>
            <a:r>
              <a:rPr lang="en-US" sz="1900" kern="0" dirty="0">
                <a:solidFill>
                  <a:prstClr val="black"/>
                </a:solidFill>
                <a:latin typeface="Calibri" panose="020F0502020204030204"/>
              </a:rPr>
              <a:t>tab</a:t>
            </a:r>
            <a:r>
              <a:rPr kumimoji="0" lang="en-US" sz="1900" b="0" i="0" u="none" strike="noStrike" kern="0" cap="none" spc="0" normalizeH="0" baseline="0" noProof="0" dirty="0">
                <a:ln>
                  <a:noFill/>
                </a:ln>
                <a:solidFill>
                  <a:prstClr val="black"/>
                </a:solidFill>
                <a:effectLst/>
                <a:uLnTx/>
                <a:uFillTx/>
                <a:latin typeface="Calibri" panose="020F0502020204030204"/>
                <a:ea typeface="+mn-ea"/>
                <a:cs typeface="+mn-cs"/>
              </a:rPr>
              <a:t> to call if you need to get ahold of Advocacy Associates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900" kern="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900" kern="0" dirty="0">
                <a:solidFill>
                  <a:prstClr val="black"/>
                </a:solidFill>
                <a:latin typeface="Calibri" panose="020F0502020204030204"/>
              </a:rPr>
              <a:t>Meetings</a:t>
            </a:r>
            <a:r>
              <a:rPr kumimoji="0" lang="en-US" sz="1900" b="0" i="0" u="none" strike="noStrike" kern="0" cap="none" spc="0" normalizeH="0" baseline="0" noProof="0" dirty="0">
                <a:ln>
                  <a:noFill/>
                </a:ln>
                <a:solidFill>
                  <a:prstClr val="black"/>
                </a:solidFill>
                <a:effectLst/>
                <a:uLnTx/>
                <a:uFillTx/>
                <a:latin typeface="Calibri" panose="020F0502020204030204"/>
                <a:ea typeface="+mn-ea"/>
                <a:cs typeface="+mn-cs"/>
              </a:rPr>
              <a:t> may last anywhere from </a:t>
            </a:r>
            <a:r>
              <a:rPr kumimoji="0" lang="en-US" sz="1900" b="1" i="0" u="sng" strike="noStrike" kern="0" cap="none" spc="0" normalizeH="0" baseline="0" noProof="0" dirty="0">
                <a:ln>
                  <a:noFill/>
                </a:ln>
                <a:solidFill>
                  <a:prstClr val="black"/>
                </a:solidFill>
                <a:effectLst/>
                <a:uLnTx/>
                <a:uFillTx/>
                <a:latin typeface="Calibri" panose="020F0502020204030204"/>
                <a:ea typeface="+mn-ea"/>
                <a:cs typeface="+mn-cs"/>
              </a:rPr>
              <a:t>15-30 minutes</a:t>
            </a:r>
            <a:r>
              <a:rPr kumimoji="0" lang="en-US" sz="1900" i="0" strike="noStrike" kern="0" cap="none" spc="0" normalizeH="0" baseline="0" noProof="0" dirty="0">
                <a:ln>
                  <a:noFill/>
                </a:ln>
                <a:solidFill>
                  <a:prstClr val="black"/>
                </a:solidFill>
                <a:effectLst/>
                <a:uLnTx/>
                <a:uFillTx/>
                <a:latin typeface="Calibri" panose="020F0502020204030204"/>
                <a:ea typeface="+mn-ea"/>
                <a:cs typeface="+mn-cs"/>
              </a:rPr>
              <a:t>, prepare your pitch and talking points accordingly. </a:t>
            </a:r>
            <a:r>
              <a:rPr kumimoji="0" lang="en-US" sz="1900" b="1" i="0" u="sng" strike="noStrike" kern="0" cap="none" spc="0" normalizeH="0" baseline="0" noProof="0" dirty="0">
                <a:ln>
                  <a:noFill/>
                </a:ln>
                <a:solidFill>
                  <a:prstClr val="black"/>
                </a:solidFill>
                <a:effectLst/>
                <a:uLnTx/>
                <a:uFillTx/>
                <a:latin typeface="Calibri" panose="020F0502020204030204"/>
                <a:ea typeface="+mn-ea"/>
                <a:cs typeface="+mn-cs"/>
              </a:rPr>
              <a:t>ASK</a:t>
            </a:r>
            <a:r>
              <a:rPr kumimoji="0" lang="en-US" sz="1900" i="0" strike="noStrike" kern="0" cap="none" spc="0" normalizeH="0" baseline="0" noProof="0" dirty="0">
                <a:ln>
                  <a:noFill/>
                </a:ln>
                <a:solidFill>
                  <a:prstClr val="black"/>
                </a:solidFill>
                <a:effectLst/>
                <a:uLnTx/>
                <a:uFillTx/>
                <a:latin typeface="Calibri" panose="020F0502020204030204"/>
                <a:ea typeface="+mn-ea"/>
                <a:cs typeface="+mn-cs"/>
              </a:rPr>
              <a:t> how much time the office has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9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900" b="0" i="0" u="none" strike="noStrike" kern="0" cap="none" spc="0" normalizeH="0" baseline="0" noProof="0" dirty="0">
                <a:ln>
                  <a:noFill/>
                </a:ln>
                <a:solidFill>
                  <a:prstClr val="black"/>
                </a:solidFill>
                <a:effectLst/>
                <a:uLnTx/>
                <a:uFillTx/>
                <a:latin typeface="Calibri" panose="020F0502020204030204"/>
                <a:ea typeface="+mn-ea"/>
                <a:cs typeface="+mn-cs"/>
              </a:rPr>
              <a:t>Any </a:t>
            </a:r>
            <a:r>
              <a:rPr kumimoji="0" lang="en-US" sz="1900" b="0" i="0" u="sng" strike="noStrike" kern="0" cap="none" spc="0" normalizeH="0" baseline="0" noProof="0" dirty="0">
                <a:ln>
                  <a:noFill/>
                </a:ln>
                <a:solidFill>
                  <a:prstClr val="black"/>
                </a:solidFill>
                <a:effectLst/>
                <a:uLnTx/>
                <a:uFillTx/>
                <a:latin typeface="Calibri" panose="020F0502020204030204"/>
                <a:ea typeface="+mn-ea"/>
                <a:cs typeface="+mn-cs"/>
              </a:rPr>
              <a:t>changes to your </a:t>
            </a:r>
            <a:r>
              <a:rPr lang="en-US" sz="1900" u="sng" kern="0" dirty="0">
                <a:solidFill>
                  <a:prstClr val="black"/>
                </a:solidFill>
                <a:latin typeface="Calibri" panose="020F0502020204030204"/>
              </a:rPr>
              <a:t>schedule </a:t>
            </a:r>
            <a:r>
              <a:rPr lang="en-US" sz="1900" kern="0" dirty="0">
                <a:solidFill>
                  <a:prstClr val="black"/>
                </a:solidFill>
                <a:latin typeface="Calibri" panose="020F0502020204030204"/>
              </a:rPr>
              <a:t>the day of the event </a:t>
            </a:r>
            <a:r>
              <a:rPr lang="en-US" sz="1900" b="1" u="sng" kern="0" dirty="0">
                <a:solidFill>
                  <a:prstClr val="black"/>
                </a:solidFill>
                <a:latin typeface="Calibri" panose="020F0502020204030204"/>
              </a:rPr>
              <a:t>will be sent to you via push notification and email</a:t>
            </a:r>
            <a:r>
              <a:rPr lang="en-US" sz="1900" kern="0" dirty="0">
                <a:solidFill>
                  <a:prstClr val="black"/>
                </a:solidFill>
                <a:latin typeface="Calibri" panose="020F0502020204030204"/>
              </a:rPr>
              <a:t>. Please be sure to check regularly throughout the day. Updates will also be flagged in the </a:t>
            </a:r>
            <a:r>
              <a:rPr lang="en-US" sz="1900" b="1" u="sng" kern="0" dirty="0">
                <a:solidFill>
                  <a:prstClr val="black"/>
                </a:solidFill>
                <a:latin typeface="Calibri" panose="020F0502020204030204"/>
              </a:rPr>
              <a:t>Messages tab in your app</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700" b="0" i="0" u="none" strike="noStrike" kern="0" cap="none" spc="0" normalizeH="0" baseline="0" noProof="0" dirty="0">
              <a:ln>
                <a:noFill/>
              </a:ln>
              <a:solidFill>
                <a:prstClr val="black"/>
              </a:solidFill>
              <a:effectLst/>
              <a:uLnTx/>
              <a:uFillTx/>
              <a:latin typeface="Calibri" panose="020F0502020204030204"/>
              <a:ea typeface="+mn-ea"/>
              <a:cs typeface="+mn-cs"/>
            </a:endParaRPr>
          </a:p>
          <a:p>
            <a:pPr algn="l"/>
            <a:endParaRPr lang="en-US" dirty="0"/>
          </a:p>
        </p:txBody>
      </p:sp>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2" name="TextBox 1">
            <a:extLst>
              <a:ext uri="{FF2B5EF4-FFF2-40B4-BE49-F238E27FC236}">
                <a16:creationId xmlns:a16="http://schemas.microsoft.com/office/drawing/2014/main" id="{DCDA5D38-1B12-40A1-B345-E5B8CCA17951}"/>
              </a:ext>
            </a:extLst>
          </p:cNvPr>
          <p:cNvSpPr txBox="1"/>
          <p:nvPr/>
        </p:nvSpPr>
        <p:spPr>
          <a:xfrm>
            <a:off x="3670921" y="1388598"/>
            <a:ext cx="4850155" cy="461665"/>
          </a:xfrm>
          <a:prstGeom prst="rect">
            <a:avLst/>
          </a:prstGeom>
          <a:noFill/>
        </p:spPr>
        <p:txBody>
          <a:bodyPr wrap="square" rtlCol="0">
            <a:spAutoFit/>
          </a:bodyPr>
          <a:lstStyle/>
          <a:p>
            <a:r>
              <a:rPr lang="en-US" sz="2400" b="1" u="sng" dirty="0"/>
              <a:t>Relevant Information and Reminders</a:t>
            </a:r>
          </a:p>
        </p:txBody>
      </p:sp>
    </p:spTree>
    <p:extLst>
      <p:ext uri="{BB962C8B-B14F-4D97-AF65-F5344CB8AC3E}">
        <p14:creationId xmlns:p14="http://schemas.microsoft.com/office/powerpoint/2010/main" val="1597013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B689E406-A335-49DE-BE28-DBFC40247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344" y="858077"/>
            <a:ext cx="3493312" cy="2246056"/>
          </a:xfrm>
          <a:prstGeom prst="rect">
            <a:avLst/>
          </a:prstGeom>
        </p:spPr>
      </p:pic>
      <p:sp>
        <p:nvSpPr>
          <p:cNvPr id="5" name="Subtitle 2">
            <a:extLst>
              <a:ext uri="{FF2B5EF4-FFF2-40B4-BE49-F238E27FC236}">
                <a16:creationId xmlns:a16="http://schemas.microsoft.com/office/drawing/2014/main" id="{51E5B25D-5453-6987-0328-68594043E26B}"/>
              </a:ext>
            </a:extLst>
          </p:cNvPr>
          <p:cNvSpPr>
            <a:spLocks noGrp="1"/>
          </p:cNvSpPr>
          <p:nvPr>
            <p:ph type="subTitle" idx="1"/>
          </p:nvPr>
        </p:nvSpPr>
        <p:spPr>
          <a:xfrm>
            <a:off x="2409496" y="3914359"/>
            <a:ext cx="7373008" cy="716871"/>
          </a:xfrm>
        </p:spPr>
        <p:txBody>
          <a:bodyPr>
            <a:noAutofit/>
          </a:bodyPr>
          <a:lstStyle/>
          <a:p>
            <a:pPr algn="l"/>
            <a:r>
              <a:rPr lang="en-US" sz="3600" dirty="0"/>
              <a:t>App Schedules and Logistics Overview</a:t>
            </a:r>
          </a:p>
        </p:txBody>
      </p:sp>
    </p:spTree>
    <p:extLst>
      <p:ext uri="{BB962C8B-B14F-4D97-AF65-F5344CB8AC3E}">
        <p14:creationId xmlns:p14="http://schemas.microsoft.com/office/powerpoint/2010/main" val="23272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B396A7-D2B9-4699-9AA3-12DA2EDB0F99}"/>
              </a:ext>
            </a:extLst>
          </p:cNvPr>
          <p:cNvSpPr>
            <a:spLocks noGrp="1"/>
          </p:cNvSpPr>
          <p:nvPr>
            <p:ph type="subTitle" idx="1"/>
          </p:nvPr>
        </p:nvSpPr>
        <p:spPr>
          <a:xfrm>
            <a:off x="6724784" y="1018571"/>
            <a:ext cx="5323860" cy="5393379"/>
          </a:xfrm>
        </p:spPr>
        <p:txBody>
          <a:bodyPr>
            <a:normAutofit lnSpcReduction="10000"/>
          </a:bodyPr>
          <a:lstStyle/>
          <a:p>
            <a:r>
              <a:rPr lang="en-US" b="1" u="sng" dirty="0"/>
              <a:t>Downloading the App</a:t>
            </a:r>
          </a:p>
          <a:p>
            <a:pPr marL="342900" indent="-342900" algn="l">
              <a:buFontTx/>
              <a:buChar char="-"/>
            </a:pPr>
            <a:r>
              <a:rPr lang="en-US" dirty="0"/>
              <a:t>You will receive an </a:t>
            </a:r>
            <a:r>
              <a:rPr lang="en-US" b="1" dirty="0">
                <a:solidFill>
                  <a:srgbClr val="00B050"/>
                </a:solidFill>
              </a:rPr>
              <a:t>automated email from Advocacy Associates </a:t>
            </a:r>
            <a:r>
              <a:rPr lang="en-US" dirty="0"/>
              <a:t>on a </a:t>
            </a:r>
            <a:r>
              <a:rPr lang="en-US" b="1" u="sng" dirty="0"/>
              <a:t>to-be-determined date</a:t>
            </a:r>
            <a:r>
              <a:rPr lang="en-US" dirty="0"/>
              <a:t> by your organization</a:t>
            </a:r>
          </a:p>
          <a:p>
            <a:pPr marL="342900" indent="-342900" algn="l">
              <a:buFontTx/>
              <a:buChar char="-"/>
            </a:pPr>
            <a:r>
              <a:rPr lang="en-US" dirty="0"/>
              <a:t>Check your SPAM/JUNK folder if you think you did not receive the email</a:t>
            </a:r>
          </a:p>
          <a:p>
            <a:pPr marL="800100" lvl="1" indent="-342900" algn="l">
              <a:buFontTx/>
              <a:buChar char="-"/>
            </a:pPr>
            <a:r>
              <a:rPr lang="en-US" u="sng" dirty="0"/>
              <a:t>Verify with your organization on the date schedules were/will be sent</a:t>
            </a:r>
          </a:p>
          <a:p>
            <a:pPr marL="342900" indent="-342900" algn="l">
              <a:buFontTx/>
              <a:buChar char="-"/>
            </a:pPr>
            <a:r>
              <a:rPr lang="en-US" b="1" dirty="0">
                <a:solidFill>
                  <a:srgbClr val="FF0000"/>
                </a:solidFill>
              </a:rPr>
              <a:t>Follow the instructions to download the app</a:t>
            </a:r>
          </a:p>
          <a:p>
            <a:pPr marL="342900" indent="-342900" algn="l">
              <a:buFontTx/>
              <a:buChar char="-"/>
            </a:pPr>
            <a:endParaRPr lang="en-US" b="1" dirty="0">
              <a:solidFill>
                <a:srgbClr val="FF0000"/>
              </a:solidFill>
            </a:endParaRPr>
          </a:p>
          <a:p>
            <a:pPr marL="342900" indent="-342900" algn="l">
              <a:buFontTx/>
              <a:buChar char="-"/>
            </a:pPr>
            <a:endParaRPr lang="en-US" b="1" dirty="0">
              <a:solidFill>
                <a:srgbClr val="FF0000"/>
              </a:solidFill>
            </a:endParaRPr>
          </a:p>
          <a:p>
            <a:pPr marL="800100" lvl="1" indent="-342900" algn="l">
              <a:buFontTx/>
              <a:buChar char="-"/>
            </a:pPr>
            <a:endParaRPr lang="en-US" b="1" dirty="0">
              <a:solidFill>
                <a:srgbClr val="7030A0"/>
              </a:solidFill>
            </a:endParaRPr>
          </a:p>
          <a:p>
            <a:pPr marL="342900" indent="-342900" algn="l">
              <a:buFontTx/>
              <a:buChar char="-"/>
            </a:pPr>
            <a:r>
              <a:rPr lang="en-US" b="1" dirty="0">
                <a:solidFill>
                  <a:srgbClr val="7030A0"/>
                </a:solidFill>
              </a:rPr>
              <a:t>Contact us for any technical support</a:t>
            </a:r>
          </a:p>
          <a:p>
            <a:pPr marL="800100" lvl="1" indent="-342900" algn="l">
              <a:buFontTx/>
              <a:buChar char="-"/>
            </a:pPr>
            <a:endParaRPr lang="en-US" u="sng" dirty="0"/>
          </a:p>
        </p:txBody>
      </p:sp>
      <p:pic>
        <p:nvPicPr>
          <p:cNvPr id="4" name="Picture 3" descr="Logo, company name&#10;&#10;Description automatically generated">
            <a:extLst>
              <a:ext uri="{FF2B5EF4-FFF2-40B4-BE49-F238E27FC236}">
                <a16:creationId xmlns:a16="http://schemas.microsoft.com/office/drawing/2014/main" id="{B689E406-A335-49DE-BE28-DBFC40247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0064" y="72963"/>
            <a:ext cx="1257569" cy="808565"/>
          </a:xfrm>
          <a:prstGeom prst="rect">
            <a:avLst/>
          </a:prstGeom>
        </p:spPr>
      </p:pic>
      <p:sp>
        <p:nvSpPr>
          <p:cNvPr id="6" name="Rectangle 5">
            <a:extLst>
              <a:ext uri="{FF2B5EF4-FFF2-40B4-BE49-F238E27FC236}">
                <a16:creationId xmlns:a16="http://schemas.microsoft.com/office/drawing/2014/main" id="{BB4BBF0A-914C-1F28-EDF1-46396B8B01CB}"/>
              </a:ext>
            </a:extLst>
          </p:cNvPr>
          <p:cNvSpPr/>
          <p:nvPr/>
        </p:nvSpPr>
        <p:spPr>
          <a:xfrm>
            <a:off x="55559" y="3694163"/>
            <a:ext cx="6146609" cy="447379"/>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phone&#10;&#10;Description automatically generated">
            <a:extLst>
              <a:ext uri="{FF2B5EF4-FFF2-40B4-BE49-F238E27FC236}">
                <a16:creationId xmlns:a16="http://schemas.microsoft.com/office/drawing/2014/main" id="{8ADA4027-38E2-D58A-5537-6F74C7700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8179" y="4157560"/>
            <a:ext cx="2462439" cy="1256838"/>
          </a:xfrm>
          <a:prstGeom prst="rect">
            <a:avLst/>
          </a:prstGeom>
          <a:ln w="38100">
            <a:solidFill>
              <a:schemeClr val="tx1"/>
            </a:solidFill>
          </a:ln>
        </p:spPr>
      </p:pic>
      <p:sp>
        <p:nvSpPr>
          <p:cNvPr id="2" name="TextBox 1">
            <a:extLst>
              <a:ext uri="{FF2B5EF4-FFF2-40B4-BE49-F238E27FC236}">
                <a16:creationId xmlns:a16="http://schemas.microsoft.com/office/drawing/2014/main" id="{C5EE8D10-87BA-2E67-E379-2F1471C7C647}"/>
              </a:ext>
            </a:extLst>
          </p:cNvPr>
          <p:cNvSpPr txBox="1"/>
          <p:nvPr/>
        </p:nvSpPr>
        <p:spPr>
          <a:xfrm>
            <a:off x="264367" y="477246"/>
            <a:ext cx="5728995" cy="6247864"/>
          </a:xfrm>
          <a:prstGeom prst="rect">
            <a:avLst/>
          </a:prstGeom>
          <a:noFill/>
          <a:ln w="38100">
            <a:solidFill>
              <a:schemeClr val="tx1"/>
            </a:solidFill>
          </a:ln>
        </p:spPr>
        <p:txBody>
          <a:bodyPr wrap="square" rtlCol="0">
            <a:spAutoFit/>
          </a:bodyPr>
          <a:lstStyle/>
          <a:p>
            <a:pPr marL="0" marR="0">
              <a:spcAft>
                <a:spcPts val="1200"/>
              </a:spcAft>
            </a:pPr>
            <a:r>
              <a:rPr lang="en-US" sz="1000" b="1" dirty="0">
                <a:effectLst/>
                <a:latin typeface="Aptos" panose="020B0004020202020204" pitchFamily="34" charset="0"/>
                <a:ea typeface="Times New Roman" panose="02020603050405020304" pitchFamily="18" charset="0"/>
                <a:cs typeface="Aptos" panose="020B0004020202020204" pitchFamily="34" charset="0"/>
              </a:rPr>
              <a:t>From:</a:t>
            </a:r>
            <a:r>
              <a:rPr lang="en-US" sz="1000" dirty="0">
                <a:effectLst/>
                <a:latin typeface="Aptos" panose="020B0004020202020204" pitchFamily="34" charset="0"/>
                <a:ea typeface="Times New Roman" panose="02020603050405020304" pitchFamily="18" charset="0"/>
                <a:cs typeface="Aptos" panose="020B0004020202020204" pitchFamily="34" charset="0"/>
              </a:rPr>
              <a:t> AdvocacyDay &lt;</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4"/>
              </a:rPr>
              <a:t>advocacyday@advocacyassociates.com</a:t>
            </a:r>
            <a:r>
              <a:rPr lang="en-US" sz="1000" dirty="0">
                <a:effectLst/>
                <a:latin typeface="Aptos" panose="020B0004020202020204" pitchFamily="34" charset="0"/>
                <a:ea typeface="Times New Roman" panose="02020603050405020304" pitchFamily="18" charset="0"/>
                <a:cs typeface="Aptos" panose="020B0004020202020204" pitchFamily="34" charset="0"/>
              </a:rPr>
              <a:t>&gt;</a:t>
            </a:r>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b="1" dirty="0">
                <a:effectLst/>
                <a:latin typeface="Aptos" panose="020B0004020202020204" pitchFamily="34" charset="0"/>
                <a:ea typeface="Times New Roman" panose="02020603050405020304" pitchFamily="18" charset="0"/>
                <a:cs typeface="Aptos" panose="020B0004020202020204" pitchFamily="34" charset="0"/>
              </a:rPr>
              <a:t>Date:</a:t>
            </a:r>
            <a:r>
              <a:rPr lang="en-US" sz="1000" dirty="0">
                <a:effectLst/>
                <a:latin typeface="Aptos" panose="020B0004020202020204" pitchFamily="34" charset="0"/>
                <a:ea typeface="Times New Roman" panose="02020603050405020304" pitchFamily="18" charset="0"/>
                <a:cs typeface="Aptos" panose="020B0004020202020204" pitchFamily="34" charset="0"/>
              </a:rPr>
              <a:t> November 4, 2024 at 11:10:00</a:t>
            </a:r>
            <a:r>
              <a:rPr lang="en-US" sz="1000" dirty="0">
                <a:effectLst/>
                <a:latin typeface="Arial" panose="020B0604020202020204" pitchFamily="34" charset="0"/>
                <a:ea typeface="Times New Roman" panose="02020603050405020304" pitchFamily="18" charset="0"/>
                <a:cs typeface="Aptos" panose="020B0004020202020204" pitchFamily="34" charset="0"/>
              </a:rPr>
              <a:t> </a:t>
            </a:r>
            <a:r>
              <a:rPr lang="en-US" sz="1000" dirty="0">
                <a:effectLst/>
                <a:latin typeface="Aptos" panose="020B0004020202020204" pitchFamily="34" charset="0"/>
                <a:ea typeface="Times New Roman" panose="02020603050405020304" pitchFamily="18" charset="0"/>
                <a:cs typeface="Aptos" panose="020B0004020202020204" pitchFamily="34" charset="0"/>
              </a:rPr>
              <a:t>AM EST</a:t>
            </a:r>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b="1" dirty="0">
                <a:effectLst/>
                <a:latin typeface="Aptos" panose="020B0004020202020204" pitchFamily="34" charset="0"/>
                <a:ea typeface="Times New Roman" panose="02020603050405020304" pitchFamily="18" charset="0"/>
                <a:cs typeface="Aptos" panose="020B0004020202020204" pitchFamily="34" charset="0"/>
              </a:rPr>
              <a:t>To:</a:t>
            </a:r>
            <a:r>
              <a:rPr lang="en-US" sz="1000" dirty="0">
                <a:effectLst/>
                <a:latin typeface="Aptos" panose="020B0004020202020204" pitchFamily="34" charset="0"/>
                <a:ea typeface="Times New Roman" panose="02020603050405020304" pitchFamily="18" charset="0"/>
                <a:cs typeface="Aptos" panose="020B0004020202020204" pitchFamily="34" charset="0"/>
              </a:rPr>
              <a:t> Kaytee Yakacki &lt;&gt;</a:t>
            </a:r>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b="1" dirty="0">
                <a:effectLst/>
                <a:latin typeface="Aptos" panose="020B0004020202020204" pitchFamily="34" charset="0"/>
                <a:ea typeface="Times New Roman" panose="02020603050405020304" pitchFamily="18" charset="0"/>
                <a:cs typeface="Aptos" panose="020B0004020202020204" pitchFamily="34" charset="0"/>
              </a:rPr>
              <a:t>Subject:</a:t>
            </a:r>
            <a:r>
              <a:rPr lang="en-US" sz="1000" dirty="0">
                <a:effectLst/>
                <a:latin typeface="Aptos" panose="020B0004020202020204" pitchFamily="34" charset="0"/>
                <a:ea typeface="Times New Roman" panose="02020603050405020304" pitchFamily="18" charset="0"/>
                <a:cs typeface="Aptos" panose="020B0004020202020204" pitchFamily="34" charset="0"/>
              </a:rPr>
              <a:t> </a:t>
            </a:r>
            <a:r>
              <a:rPr lang="en-US" sz="1000" b="1" dirty="0">
                <a:effectLst/>
                <a:latin typeface="Aptos" panose="020B0004020202020204" pitchFamily="34" charset="0"/>
                <a:ea typeface="Times New Roman" panose="02020603050405020304" pitchFamily="18" charset="0"/>
                <a:cs typeface="Aptos" panose="020B0004020202020204" pitchFamily="34" charset="0"/>
              </a:rPr>
              <a:t>Schedule for Sample Lobby Day</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Tahoma" panose="020B0604030504040204" pitchFamily="34" charset="0"/>
                <a:ea typeface="Times New Roman" panose="02020603050405020304" pitchFamily="18" charset="0"/>
                <a:cs typeface="Aptos" panose="020B0004020202020204" pitchFamily="34" charset="0"/>
              </a:rPr>
              <a:t>﻿</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Hello Kaytee Yakacki,</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You can access your meeting schedule for Sample Lobby Day on our free "AdvocacyDay" app, available in the App Store for Apple devices and in the Google Play Store for Android devices.</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b="1" dirty="0">
                <a:effectLst/>
                <a:latin typeface="Aptos" panose="020B0004020202020204" pitchFamily="34" charset="0"/>
                <a:ea typeface="Times New Roman" panose="02020603050405020304" pitchFamily="18" charset="0"/>
                <a:cs typeface="Aptos" panose="020B0004020202020204" pitchFamily="34" charset="0"/>
              </a:rPr>
              <a:t>If you already have the AdvocacyDay App downloaded to your device, it is critical you have the most up-to-date version downloaded before logging in.</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The directions to access are as follows:</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In your device's app store, search for "AdvocacyDay" (all one word) and download it.</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On the login screen, enter the following email address: </a:t>
            </a:r>
            <a:r>
              <a:rPr lang="en-US" sz="1000" u="sng" dirty="0">
                <a:solidFill>
                  <a:srgbClr val="0000FF"/>
                </a:solidFill>
                <a:latin typeface="Aptos" panose="020B0004020202020204" pitchFamily="34" charset="0"/>
                <a:ea typeface="Times New Roman" panose="02020603050405020304" pitchFamily="18" charset="0"/>
                <a:cs typeface="Aptos" panose="020B0004020202020204" pitchFamily="34" charset="0"/>
              </a:rPr>
              <a:t>your email address</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You will be emailed a 6 digit code to enter on the next screen.</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If you are a part of multiple organizations in our app, you will be prompted to choose your organization here. For Sample Lobby Day, please choose O. If you are only a part of one organization, you will be brought directly to your meeting schedule page.</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There is a Support button on the login screen if you have any issues, or you can contact support here: </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5"/>
              </a:rPr>
              <a:t>advocacyday.net/testorg/support</a:t>
            </a:r>
            <a:endPar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endParaRPr>
          </a:p>
          <a:p>
            <a:pPr marR="0" lvl="0">
              <a:buSzPts val="1000"/>
              <a:tabLst>
                <a:tab pos="457200" algn="l"/>
              </a:tabLst>
            </a:pP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b="1" dirty="0">
                <a:effectLst/>
                <a:latin typeface="Aptos" panose="020B0004020202020204" pitchFamily="34" charset="0"/>
                <a:ea typeface="Times New Roman" panose="02020603050405020304" pitchFamily="18" charset="0"/>
                <a:cs typeface="Aptos" panose="020B0004020202020204" pitchFamily="34" charset="0"/>
              </a:rPr>
              <a:t>If you already have the AdvocacyDay App downloaded to your device, please make sure it is up-to-date before logging in.</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If you are having trouble finding "AdvocacyDay" in your app store, please click on the appropriate link below:</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b="1" dirty="0">
                <a:effectLst/>
                <a:latin typeface="Aptos" panose="020B0004020202020204" pitchFamily="34" charset="0"/>
                <a:ea typeface="Times New Roman" panose="02020603050405020304" pitchFamily="18" charset="0"/>
                <a:cs typeface="Aptos" panose="020B0004020202020204" pitchFamily="34" charset="0"/>
              </a:rPr>
              <a:t>Apple App Store:</a:t>
            </a:r>
            <a:r>
              <a:rPr lang="en-US" sz="1000" dirty="0">
                <a:effectLst/>
                <a:latin typeface="Aptos" panose="020B0004020202020204" pitchFamily="34" charset="0"/>
                <a:ea typeface="Times New Roman" panose="02020603050405020304" pitchFamily="18" charset="0"/>
                <a:cs typeface="Aptos" panose="020B0004020202020204" pitchFamily="34" charset="0"/>
              </a:rPr>
              <a:t> </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6"/>
              </a:rPr>
              <a:t>https://apps.apple.com/us/app/advocacyday/id798728613</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b="1" dirty="0">
                <a:effectLst/>
                <a:latin typeface="Aptos" panose="020B0004020202020204" pitchFamily="34" charset="0"/>
                <a:ea typeface="Times New Roman" panose="02020603050405020304" pitchFamily="18" charset="0"/>
                <a:cs typeface="Aptos" panose="020B0004020202020204" pitchFamily="34" charset="0"/>
              </a:rPr>
              <a:t>Google Play Store:</a:t>
            </a:r>
            <a:r>
              <a:rPr lang="en-US" sz="1000" dirty="0">
                <a:effectLst/>
                <a:latin typeface="Aptos" panose="020B0004020202020204" pitchFamily="34" charset="0"/>
                <a:ea typeface="Times New Roman" panose="02020603050405020304" pitchFamily="18" charset="0"/>
                <a:cs typeface="Aptos" panose="020B0004020202020204" pitchFamily="34" charset="0"/>
              </a:rPr>
              <a:t> </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7"/>
              </a:rPr>
              <a:t>https://play.google.com/store/apps/details?id=com.advocacyday.android&amp;hl=en_US&amp;gl=US</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As a web-based backup, you can also view your schedule for Sample Lobby Day here: </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8"/>
              </a:rPr>
              <a:t>advocacyday.net/testorg</a:t>
            </a:r>
            <a:r>
              <a:rPr lang="en-US" sz="1000" dirty="0">
                <a:effectLst/>
                <a:latin typeface="Aptos" panose="020B0004020202020204" pitchFamily="34" charset="0"/>
                <a:ea typeface="Times New Roman" panose="02020603050405020304" pitchFamily="18" charset="0"/>
                <a:cs typeface="Aptos" panose="020B0004020202020204" pitchFamily="34" charset="0"/>
              </a:rPr>
              <a:t>. The login process is the same.</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dirty="0">
                <a:effectLst/>
                <a:latin typeface="Aptos" panose="020B0004020202020204" pitchFamily="34" charset="0"/>
                <a:ea typeface="Times New Roman" panose="02020603050405020304" pitchFamily="18" charset="0"/>
                <a:cs typeface="Aptos" panose="020B0004020202020204" pitchFamily="34" charset="0"/>
              </a:rPr>
              <a:t>Thank you,</a:t>
            </a:r>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dirty="0">
                <a:effectLst/>
                <a:latin typeface="Aptos" panose="020B0004020202020204" pitchFamily="34" charset="0"/>
                <a:ea typeface="Times New Roman" panose="02020603050405020304" pitchFamily="18" charset="0"/>
                <a:cs typeface="Aptos" panose="020B0004020202020204" pitchFamily="34" charset="0"/>
              </a:rPr>
              <a:t>Advocacy Associates</a:t>
            </a:r>
            <a:endParaRPr lang="en-US" sz="10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18871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E1F50-DCDE-DCF7-7112-F531D68DFAF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E807139-D8DB-271A-ADA6-88694A3E79D0}"/>
              </a:ext>
            </a:extLst>
          </p:cNvPr>
          <p:cNvSpPr>
            <a:spLocks noGrp="1"/>
          </p:cNvSpPr>
          <p:nvPr>
            <p:ph type="subTitle" idx="1"/>
          </p:nvPr>
        </p:nvSpPr>
        <p:spPr>
          <a:xfrm>
            <a:off x="6724784" y="1018571"/>
            <a:ext cx="5323860" cy="5706539"/>
          </a:xfrm>
        </p:spPr>
        <p:txBody>
          <a:bodyPr>
            <a:normAutofit fontScale="92500" lnSpcReduction="10000"/>
          </a:bodyPr>
          <a:lstStyle/>
          <a:p>
            <a:r>
              <a:rPr lang="en-US" b="1" u="sng" dirty="0"/>
              <a:t>Downloading the App</a:t>
            </a:r>
          </a:p>
          <a:p>
            <a:pPr marL="342900" indent="-342900" algn="l">
              <a:buFontTx/>
              <a:buChar char="-"/>
            </a:pPr>
            <a:r>
              <a:rPr lang="en-US" dirty="0"/>
              <a:t>You will receive an </a:t>
            </a:r>
            <a:r>
              <a:rPr lang="en-US" b="1" dirty="0">
                <a:solidFill>
                  <a:srgbClr val="00B050"/>
                </a:solidFill>
              </a:rPr>
              <a:t>automated email from Advocacy Associates </a:t>
            </a:r>
            <a:r>
              <a:rPr lang="en-US" dirty="0"/>
              <a:t>on a </a:t>
            </a:r>
            <a:r>
              <a:rPr lang="en-US" b="1" u="sng" dirty="0"/>
              <a:t>to-be-determined date</a:t>
            </a:r>
            <a:r>
              <a:rPr lang="en-US" dirty="0"/>
              <a:t> by your organization</a:t>
            </a:r>
          </a:p>
          <a:p>
            <a:pPr marL="342900" indent="-342900" algn="l">
              <a:buFontTx/>
              <a:buChar char="-"/>
            </a:pPr>
            <a:r>
              <a:rPr lang="en-US" dirty="0"/>
              <a:t>Check your SPAM/JUNK folder if you think you did not receive the email</a:t>
            </a:r>
          </a:p>
          <a:p>
            <a:pPr marL="800100" lvl="1" indent="-342900" algn="l">
              <a:buFontTx/>
              <a:buChar char="-"/>
            </a:pPr>
            <a:r>
              <a:rPr lang="en-US" u="sng" dirty="0"/>
              <a:t>Verify with your organization on the date schedules were/will be sent</a:t>
            </a:r>
          </a:p>
          <a:p>
            <a:pPr marL="342900" indent="-342900" algn="l">
              <a:buFontTx/>
              <a:buChar char="-"/>
            </a:pPr>
            <a:r>
              <a:rPr lang="en-US" b="1" dirty="0">
                <a:solidFill>
                  <a:srgbClr val="FF0000"/>
                </a:solidFill>
              </a:rPr>
              <a:t>Follow the instructions to download the app</a:t>
            </a:r>
          </a:p>
          <a:p>
            <a:pPr marL="342900" indent="-342900" algn="l">
              <a:buFontTx/>
              <a:buChar char="-"/>
            </a:pPr>
            <a:endParaRPr lang="en-US" b="1" dirty="0">
              <a:solidFill>
                <a:srgbClr val="FF0000"/>
              </a:solidFill>
            </a:endParaRPr>
          </a:p>
          <a:p>
            <a:pPr marL="342900" indent="-342900" algn="l">
              <a:buFontTx/>
              <a:buChar char="-"/>
            </a:pPr>
            <a:endParaRPr lang="en-US" b="1" dirty="0">
              <a:solidFill>
                <a:srgbClr val="FF0000"/>
              </a:solidFill>
            </a:endParaRPr>
          </a:p>
          <a:p>
            <a:pPr marL="800100" lvl="1" indent="-342900" algn="l">
              <a:buFontTx/>
              <a:buChar char="-"/>
            </a:pPr>
            <a:endParaRPr lang="en-US" b="1" dirty="0">
              <a:solidFill>
                <a:srgbClr val="7030A0"/>
              </a:solidFill>
            </a:endParaRPr>
          </a:p>
          <a:p>
            <a:pPr marL="342900" indent="-342900" algn="l">
              <a:buFontTx/>
              <a:buChar char="-"/>
            </a:pPr>
            <a:endParaRPr lang="en-US" b="1" dirty="0">
              <a:solidFill>
                <a:srgbClr val="7030A0"/>
              </a:solidFill>
            </a:endParaRPr>
          </a:p>
          <a:p>
            <a:pPr marL="342900" indent="-342900" algn="l">
              <a:buFontTx/>
              <a:buChar char="-"/>
            </a:pPr>
            <a:r>
              <a:rPr lang="en-US" b="1" dirty="0">
                <a:solidFill>
                  <a:srgbClr val="7030A0"/>
                </a:solidFill>
              </a:rPr>
              <a:t>Contact us for any technical support</a:t>
            </a:r>
          </a:p>
          <a:p>
            <a:pPr marL="342900" indent="-342900" algn="l">
              <a:buFontTx/>
              <a:buChar char="-"/>
            </a:pPr>
            <a:r>
              <a:rPr lang="en-US" b="1" dirty="0">
                <a:solidFill>
                  <a:srgbClr val="00B0F0"/>
                </a:solidFill>
              </a:rPr>
              <a:t>Ensure you have the most up-to-date version</a:t>
            </a:r>
          </a:p>
          <a:p>
            <a:pPr marL="800100" lvl="1" indent="-342900" algn="l">
              <a:buFontTx/>
              <a:buChar char="-"/>
            </a:pPr>
            <a:endParaRPr lang="en-US" u="sng" dirty="0"/>
          </a:p>
        </p:txBody>
      </p:sp>
      <p:pic>
        <p:nvPicPr>
          <p:cNvPr id="4" name="Picture 3" descr="Logo, company name&#10;&#10;Description automatically generated">
            <a:extLst>
              <a:ext uri="{FF2B5EF4-FFF2-40B4-BE49-F238E27FC236}">
                <a16:creationId xmlns:a16="http://schemas.microsoft.com/office/drawing/2014/main" id="{6502AA4A-7F84-16C2-581F-AE9376B42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0064" y="72963"/>
            <a:ext cx="1257569" cy="808565"/>
          </a:xfrm>
          <a:prstGeom prst="rect">
            <a:avLst/>
          </a:prstGeom>
        </p:spPr>
      </p:pic>
      <p:sp>
        <p:nvSpPr>
          <p:cNvPr id="6" name="Rectangle 5">
            <a:extLst>
              <a:ext uri="{FF2B5EF4-FFF2-40B4-BE49-F238E27FC236}">
                <a16:creationId xmlns:a16="http://schemas.microsoft.com/office/drawing/2014/main" id="{0ABB4827-E161-B3A9-1740-97F704FDA63B}"/>
              </a:ext>
            </a:extLst>
          </p:cNvPr>
          <p:cNvSpPr/>
          <p:nvPr/>
        </p:nvSpPr>
        <p:spPr>
          <a:xfrm>
            <a:off x="55559" y="4076719"/>
            <a:ext cx="6146609" cy="44737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pic>
        <p:nvPicPr>
          <p:cNvPr id="7" name="Picture 6" descr="A screenshot of a phone&#10;&#10;Description automatically generated">
            <a:extLst>
              <a:ext uri="{FF2B5EF4-FFF2-40B4-BE49-F238E27FC236}">
                <a16:creationId xmlns:a16="http://schemas.microsoft.com/office/drawing/2014/main" id="{F2275124-65EA-34AD-D570-573108A6C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8179" y="4157560"/>
            <a:ext cx="2462439" cy="1256838"/>
          </a:xfrm>
          <a:prstGeom prst="rect">
            <a:avLst/>
          </a:prstGeom>
          <a:ln w="38100">
            <a:solidFill>
              <a:schemeClr val="tx1"/>
            </a:solidFill>
          </a:ln>
        </p:spPr>
      </p:pic>
      <p:sp>
        <p:nvSpPr>
          <p:cNvPr id="2" name="TextBox 1">
            <a:extLst>
              <a:ext uri="{FF2B5EF4-FFF2-40B4-BE49-F238E27FC236}">
                <a16:creationId xmlns:a16="http://schemas.microsoft.com/office/drawing/2014/main" id="{079F7D8D-6CE5-DAE0-090A-B33FE9F1F93C}"/>
              </a:ext>
            </a:extLst>
          </p:cNvPr>
          <p:cNvSpPr txBox="1"/>
          <p:nvPr/>
        </p:nvSpPr>
        <p:spPr>
          <a:xfrm>
            <a:off x="264367" y="477246"/>
            <a:ext cx="5728995" cy="6247864"/>
          </a:xfrm>
          <a:prstGeom prst="rect">
            <a:avLst/>
          </a:prstGeom>
          <a:noFill/>
          <a:ln w="38100">
            <a:solidFill>
              <a:schemeClr val="tx1"/>
            </a:solidFill>
          </a:ln>
        </p:spPr>
        <p:txBody>
          <a:bodyPr wrap="square" rtlCol="0">
            <a:spAutoFit/>
          </a:bodyPr>
          <a:lstStyle/>
          <a:p>
            <a:pPr marL="0" marR="0">
              <a:spcAft>
                <a:spcPts val="1200"/>
              </a:spcAft>
            </a:pPr>
            <a:r>
              <a:rPr lang="en-US" sz="1000" b="1" dirty="0">
                <a:effectLst/>
                <a:latin typeface="Aptos" panose="020B0004020202020204" pitchFamily="34" charset="0"/>
                <a:ea typeface="Times New Roman" panose="02020603050405020304" pitchFamily="18" charset="0"/>
                <a:cs typeface="Aptos" panose="020B0004020202020204" pitchFamily="34" charset="0"/>
              </a:rPr>
              <a:t>From:</a:t>
            </a:r>
            <a:r>
              <a:rPr lang="en-US" sz="1000" dirty="0">
                <a:effectLst/>
                <a:latin typeface="Aptos" panose="020B0004020202020204" pitchFamily="34" charset="0"/>
                <a:ea typeface="Times New Roman" panose="02020603050405020304" pitchFamily="18" charset="0"/>
                <a:cs typeface="Aptos" panose="020B0004020202020204" pitchFamily="34" charset="0"/>
              </a:rPr>
              <a:t> AdvocacyDay &lt;</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4"/>
              </a:rPr>
              <a:t>advocacyday@advocacyassociates.com</a:t>
            </a:r>
            <a:r>
              <a:rPr lang="en-US" sz="1000" dirty="0">
                <a:effectLst/>
                <a:latin typeface="Aptos" panose="020B0004020202020204" pitchFamily="34" charset="0"/>
                <a:ea typeface="Times New Roman" panose="02020603050405020304" pitchFamily="18" charset="0"/>
                <a:cs typeface="Aptos" panose="020B0004020202020204" pitchFamily="34" charset="0"/>
              </a:rPr>
              <a:t>&gt;</a:t>
            </a:r>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b="1" dirty="0">
                <a:effectLst/>
                <a:latin typeface="Aptos" panose="020B0004020202020204" pitchFamily="34" charset="0"/>
                <a:ea typeface="Times New Roman" panose="02020603050405020304" pitchFamily="18" charset="0"/>
                <a:cs typeface="Aptos" panose="020B0004020202020204" pitchFamily="34" charset="0"/>
              </a:rPr>
              <a:t>Date:</a:t>
            </a:r>
            <a:r>
              <a:rPr lang="en-US" sz="1000" dirty="0">
                <a:effectLst/>
                <a:latin typeface="Aptos" panose="020B0004020202020204" pitchFamily="34" charset="0"/>
                <a:ea typeface="Times New Roman" panose="02020603050405020304" pitchFamily="18" charset="0"/>
                <a:cs typeface="Aptos" panose="020B0004020202020204" pitchFamily="34" charset="0"/>
              </a:rPr>
              <a:t> November 4, 2024 at 11:10:00</a:t>
            </a:r>
            <a:r>
              <a:rPr lang="en-US" sz="1000" dirty="0">
                <a:effectLst/>
                <a:latin typeface="Arial" panose="020B0604020202020204" pitchFamily="34" charset="0"/>
                <a:ea typeface="Times New Roman" panose="02020603050405020304" pitchFamily="18" charset="0"/>
                <a:cs typeface="Aptos" panose="020B0004020202020204" pitchFamily="34" charset="0"/>
              </a:rPr>
              <a:t> </a:t>
            </a:r>
            <a:r>
              <a:rPr lang="en-US" sz="1000" dirty="0">
                <a:effectLst/>
                <a:latin typeface="Aptos" panose="020B0004020202020204" pitchFamily="34" charset="0"/>
                <a:ea typeface="Times New Roman" panose="02020603050405020304" pitchFamily="18" charset="0"/>
                <a:cs typeface="Aptos" panose="020B0004020202020204" pitchFamily="34" charset="0"/>
              </a:rPr>
              <a:t>AM EST</a:t>
            </a:r>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b="1" dirty="0">
                <a:effectLst/>
                <a:latin typeface="Aptos" panose="020B0004020202020204" pitchFamily="34" charset="0"/>
                <a:ea typeface="Times New Roman" panose="02020603050405020304" pitchFamily="18" charset="0"/>
                <a:cs typeface="Aptos" panose="020B0004020202020204" pitchFamily="34" charset="0"/>
              </a:rPr>
              <a:t>To:</a:t>
            </a:r>
            <a:r>
              <a:rPr lang="en-US" sz="1000" dirty="0">
                <a:effectLst/>
                <a:latin typeface="Aptos" panose="020B0004020202020204" pitchFamily="34" charset="0"/>
                <a:ea typeface="Times New Roman" panose="02020603050405020304" pitchFamily="18" charset="0"/>
                <a:cs typeface="Aptos" panose="020B0004020202020204" pitchFamily="34" charset="0"/>
              </a:rPr>
              <a:t> Kaytee Yakacki &lt;&gt;</a:t>
            </a:r>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b="1" dirty="0">
                <a:effectLst/>
                <a:latin typeface="Aptos" panose="020B0004020202020204" pitchFamily="34" charset="0"/>
                <a:ea typeface="Times New Roman" panose="02020603050405020304" pitchFamily="18" charset="0"/>
                <a:cs typeface="Aptos" panose="020B0004020202020204" pitchFamily="34" charset="0"/>
              </a:rPr>
              <a:t>Subject:</a:t>
            </a:r>
            <a:r>
              <a:rPr lang="en-US" sz="1000" dirty="0">
                <a:effectLst/>
                <a:latin typeface="Aptos" panose="020B0004020202020204" pitchFamily="34" charset="0"/>
                <a:ea typeface="Times New Roman" panose="02020603050405020304" pitchFamily="18" charset="0"/>
                <a:cs typeface="Aptos" panose="020B0004020202020204" pitchFamily="34" charset="0"/>
              </a:rPr>
              <a:t> </a:t>
            </a:r>
            <a:r>
              <a:rPr lang="en-US" sz="1000" b="1" dirty="0">
                <a:effectLst/>
                <a:latin typeface="Aptos" panose="020B0004020202020204" pitchFamily="34" charset="0"/>
                <a:ea typeface="Times New Roman" panose="02020603050405020304" pitchFamily="18" charset="0"/>
                <a:cs typeface="Aptos" panose="020B0004020202020204" pitchFamily="34" charset="0"/>
              </a:rPr>
              <a:t>Schedule for Sample Lobby Day</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Tahoma" panose="020B0604030504040204" pitchFamily="34" charset="0"/>
                <a:ea typeface="Times New Roman" panose="02020603050405020304" pitchFamily="18" charset="0"/>
                <a:cs typeface="Aptos" panose="020B0004020202020204" pitchFamily="34" charset="0"/>
              </a:rPr>
              <a:t>﻿</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Hello Kaytee Yakacki,</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You can access your meeting schedule for Sample Lobby Day on our free "AdvocacyDay" app, available in the App Store for Apple devices and in the Google Play Store for Android devices.</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b="1" dirty="0">
                <a:effectLst/>
                <a:latin typeface="Aptos" panose="020B0004020202020204" pitchFamily="34" charset="0"/>
                <a:ea typeface="Times New Roman" panose="02020603050405020304" pitchFamily="18" charset="0"/>
                <a:cs typeface="Aptos" panose="020B0004020202020204" pitchFamily="34" charset="0"/>
              </a:rPr>
              <a:t>If you already have the AdvocacyDay App downloaded to your device, it is critical you have the most up-to-date version downloaded before logging in.</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The directions to access are as follows:</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In your device's app store, search for "AdvocacyDay" (all one word) and download it.</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On the login screen, enter the following email address: </a:t>
            </a:r>
            <a:r>
              <a:rPr lang="en-US" sz="1000" u="sng" dirty="0">
                <a:solidFill>
                  <a:srgbClr val="0000FF"/>
                </a:solidFill>
                <a:latin typeface="Aptos" panose="020B0004020202020204" pitchFamily="34" charset="0"/>
                <a:ea typeface="Times New Roman" panose="02020603050405020304" pitchFamily="18" charset="0"/>
                <a:cs typeface="Aptos" panose="020B0004020202020204" pitchFamily="34" charset="0"/>
              </a:rPr>
              <a:t>your email address</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You will be emailed a 6 digit code to enter on the next screen.</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If you are a part of multiple organizations in our app, you will be prompted to choose your organization here. For Sample Lobby Day, please choose O. If you are only a part of one organization, you will be brought directly to your meeting schedule page.</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000" dirty="0">
                <a:effectLst/>
                <a:latin typeface="Aptos" panose="020B0004020202020204" pitchFamily="34" charset="0"/>
                <a:ea typeface="Times New Roman" panose="02020603050405020304" pitchFamily="18" charset="0"/>
                <a:cs typeface="Aptos" panose="020B0004020202020204" pitchFamily="34" charset="0"/>
              </a:rPr>
              <a:t>There is a Support button on the login screen if you have any issues, or you can contact support here: </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5"/>
              </a:rPr>
              <a:t>advocacyday.net/testorg/support</a:t>
            </a:r>
            <a:endPar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endParaRPr>
          </a:p>
          <a:p>
            <a:pPr marR="0" lvl="0">
              <a:buSzPts val="1000"/>
              <a:tabLst>
                <a:tab pos="457200" algn="l"/>
              </a:tabLst>
            </a:pP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b="1" dirty="0">
                <a:effectLst/>
                <a:latin typeface="Aptos" panose="020B0004020202020204" pitchFamily="34" charset="0"/>
                <a:ea typeface="Times New Roman" panose="02020603050405020304" pitchFamily="18" charset="0"/>
                <a:cs typeface="Aptos" panose="020B0004020202020204" pitchFamily="34" charset="0"/>
              </a:rPr>
              <a:t>If you already have the AdvocacyDay App downloaded to your device, please make sure it is up-to-date before logging in.</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If you are having trouble finding "AdvocacyDay" in your app store, please click on the appropriate link below:</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b="1" dirty="0">
                <a:effectLst/>
                <a:latin typeface="Aptos" panose="020B0004020202020204" pitchFamily="34" charset="0"/>
                <a:ea typeface="Times New Roman" panose="02020603050405020304" pitchFamily="18" charset="0"/>
                <a:cs typeface="Aptos" panose="020B0004020202020204" pitchFamily="34" charset="0"/>
              </a:rPr>
              <a:t>Apple App Store:</a:t>
            </a:r>
            <a:r>
              <a:rPr lang="en-US" sz="1000" dirty="0">
                <a:effectLst/>
                <a:latin typeface="Aptos" panose="020B0004020202020204" pitchFamily="34" charset="0"/>
                <a:ea typeface="Times New Roman" panose="02020603050405020304" pitchFamily="18" charset="0"/>
                <a:cs typeface="Aptos" panose="020B0004020202020204" pitchFamily="34" charset="0"/>
              </a:rPr>
              <a:t> </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6"/>
              </a:rPr>
              <a:t>https://apps.apple.com/us/app/advocacyday/id798728613</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b="1" dirty="0">
                <a:effectLst/>
                <a:latin typeface="Aptos" panose="020B0004020202020204" pitchFamily="34" charset="0"/>
                <a:ea typeface="Times New Roman" panose="02020603050405020304" pitchFamily="18" charset="0"/>
                <a:cs typeface="Aptos" panose="020B0004020202020204" pitchFamily="34" charset="0"/>
              </a:rPr>
              <a:t>Google Play Store:</a:t>
            </a:r>
            <a:r>
              <a:rPr lang="en-US" sz="1000" dirty="0">
                <a:effectLst/>
                <a:latin typeface="Aptos" panose="020B0004020202020204" pitchFamily="34" charset="0"/>
                <a:ea typeface="Times New Roman" panose="02020603050405020304" pitchFamily="18" charset="0"/>
                <a:cs typeface="Aptos" panose="020B0004020202020204" pitchFamily="34" charset="0"/>
              </a:rPr>
              <a:t> </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7"/>
              </a:rPr>
              <a:t>https://play.google.com/store/apps/details?id=com.advocacyday.android&amp;hl=en_US&amp;gl=US</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000" dirty="0">
                <a:effectLst/>
                <a:latin typeface="Aptos" panose="020B0004020202020204" pitchFamily="34" charset="0"/>
                <a:ea typeface="Times New Roman" panose="02020603050405020304" pitchFamily="18" charset="0"/>
                <a:cs typeface="Aptos" panose="020B0004020202020204" pitchFamily="34" charset="0"/>
              </a:rPr>
              <a:t>As a web-based backup, you can also view your schedule for Sample Lobby Day here: </a:t>
            </a:r>
            <a:r>
              <a:rPr lang="en-US" sz="10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8"/>
              </a:rPr>
              <a:t>advocacyday.net/testorg</a:t>
            </a:r>
            <a:r>
              <a:rPr lang="en-US" sz="1000" dirty="0">
                <a:effectLst/>
                <a:latin typeface="Aptos" panose="020B0004020202020204" pitchFamily="34" charset="0"/>
                <a:ea typeface="Times New Roman" panose="02020603050405020304" pitchFamily="18" charset="0"/>
                <a:cs typeface="Aptos" panose="020B0004020202020204" pitchFamily="34" charset="0"/>
              </a:rPr>
              <a:t>. The login process is the same.</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dirty="0">
                <a:effectLst/>
                <a:latin typeface="Aptos" panose="020B0004020202020204" pitchFamily="34" charset="0"/>
                <a:ea typeface="Times New Roman" panose="02020603050405020304" pitchFamily="18" charset="0"/>
                <a:cs typeface="Aptos" panose="020B0004020202020204" pitchFamily="34" charset="0"/>
              </a:rPr>
              <a:t>Thank you,</a:t>
            </a:r>
            <a:br>
              <a:rPr lang="en-US" sz="1000" dirty="0">
                <a:effectLst/>
                <a:latin typeface="Aptos" panose="020B0004020202020204" pitchFamily="34" charset="0"/>
                <a:ea typeface="Times New Roman" panose="02020603050405020304" pitchFamily="18" charset="0"/>
                <a:cs typeface="Aptos" panose="020B0004020202020204" pitchFamily="34" charset="0"/>
              </a:rPr>
            </a:br>
            <a:r>
              <a:rPr lang="en-US" sz="1000" dirty="0">
                <a:effectLst/>
                <a:latin typeface="Aptos" panose="020B0004020202020204" pitchFamily="34" charset="0"/>
                <a:ea typeface="Times New Roman" panose="02020603050405020304" pitchFamily="18" charset="0"/>
                <a:cs typeface="Aptos" panose="020B0004020202020204" pitchFamily="34" charset="0"/>
              </a:rPr>
              <a:t>Advocacy Associates</a:t>
            </a:r>
            <a:endParaRPr lang="en-US" sz="10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711582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02ED6F34-5356-D7DB-86EA-942ADE5DC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748" y="1139102"/>
            <a:ext cx="2487791" cy="5393379"/>
          </a:xfrm>
          <a:prstGeom prst="rect">
            <a:avLst/>
          </a:prstGeom>
          <a:ln w="38100">
            <a:solidFill>
              <a:schemeClr val="tx1"/>
            </a:solidFill>
          </a:ln>
        </p:spPr>
      </p:pic>
      <p:pic>
        <p:nvPicPr>
          <p:cNvPr id="6" name="Picture 5" descr="A screenshot of a phone&#10;&#10;Description automatically generated">
            <a:extLst>
              <a:ext uri="{FF2B5EF4-FFF2-40B4-BE49-F238E27FC236}">
                <a16:creationId xmlns:a16="http://schemas.microsoft.com/office/drawing/2014/main" id="{C0E90EF5-E3C2-EDF4-233E-60A45FA52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89" y="1139102"/>
            <a:ext cx="2507416" cy="5435925"/>
          </a:xfrm>
          <a:prstGeom prst="rect">
            <a:avLst/>
          </a:prstGeom>
          <a:ln w="38100">
            <a:solidFill>
              <a:schemeClr val="tx1"/>
            </a:solidFill>
          </a:ln>
        </p:spPr>
      </p:pic>
      <p:sp>
        <p:nvSpPr>
          <p:cNvPr id="3" name="Subtitle 2">
            <a:extLst>
              <a:ext uri="{FF2B5EF4-FFF2-40B4-BE49-F238E27FC236}">
                <a16:creationId xmlns:a16="http://schemas.microsoft.com/office/drawing/2014/main" id="{8DB396A7-D2B9-4699-9AA3-12DA2EDB0F99}"/>
              </a:ext>
            </a:extLst>
          </p:cNvPr>
          <p:cNvSpPr>
            <a:spLocks noGrp="1"/>
          </p:cNvSpPr>
          <p:nvPr>
            <p:ph type="subTitle" idx="1"/>
          </p:nvPr>
        </p:nvSpPr>
        <p:spPr>
          <a:xfrm>
            <a:off x="6724784" y="1018571"/>
            <a:ext cx="5323860" cy="5393379"/>
          </a:xfrm>
        </p:spPr>
        <p:txBody>
          <a:bodyPr>
            <a:normAutofit/>
          </a:bodyPr>
          <a:lstStyle/>
          <a:p>
            <a:r>
              <a:rPr lang="en-US" b="1" u="sng" dirty="0"/>
              <a:t>When Opening the App</a:t>
            </a:r>
          </a:p>
          <a:p>
            <a:pPr marL="342900" indent="-342900" algn="l">
              <a:buFontTx/>
              <a:buChar char="-"/>
            </a:pPr>
            <a:r>
              <a:rPr lang="en-US" dirty="0">
                <a:solidFill>
                  <a:srgbClr val="FF0000"/>
                </a:solidFill>
              </a:rPr>
              <a:t>Select </a:t>
            </a:r>
            <a:r>
              <a:rPr lang="en-US" b="1" u="sng" dirty="0">
                <a:solidFill>
                  <a:srgbClr val="FF0000"/>
                </a:solidFill>
              </a:rPr>
              <a:t>“Allow”</a:t>
            </a:r>
            <a:r>
              <a:rPr lang="en-US" b="1" dirty="0">
                <a:solidFill>
                  <a:srgbClr val="FF0000"/>
                </a:solidFill>
              </a:rPr>
              <a:t> </a:t>
            </a:r>
            <a:r>
              <a:rPr lang="en-US" dirty="0">
                <a:solidFill>
                  <a:srgbClr val="FF0000"/>
                </a:solidFill>
              </a:rPr>
              <a:t>for notifications</a:t>
            </a:r>
          </a:p>
          <a:p>
            <a:pPr marL="342900" indent="-342900" algn="l">
              <a:buFontTx/>
              <a:buChar char="-"/>
            </a:pPr>
            <a:r>
              <a:rPr lang="en-US" dirty="0">
                <a:solidFill>
                  <a:srgbClr val="FF0000"/>
                </a:solidFill>
              </a:rPr>
              <a:t>Select </a:t>
            </a:r>
            <a:r>
              <a:rPr lang="en-US" b="1" dirty="0">
                <a:solidFill>
                  <a:srgbClr val="FF0000"/>
                </a:solidFill>
              </a:rPr>
              <a:t>“Allow While Using App” </a:t>
            </a:r>
            <a:r>
              <a:rPr lang="en-US" dirty="0">
                <a:solidFill>
                  <a:srgbClr val="FF0000"/>
                </a:solidFill>
              </a:rPr>
              <a:t>for location setting</a:t>
            </a:r>
          </a:p>
          <a:p>
            <a:pPr marL="800100" lvl="1" indent="-342900" algn="l">
              <a:buFontTx/>
              <a:buChar char="-"/>
            </a:pPr>
            <a:endParaRPr lang="en-US" u="sng" dirty="0"/>
          </a:p>
        </p:txBody>
      </p:sp>
      <p:pic>
        <p:nvPicPr>
          <p:cNvPr id="4" name="Picture 3" descr="Logo, company name&#10;&#10;Description automatically generated">
            <a:extLst>
              <a:ext uri="{FF2B5EF4-FFF2-40B4-BE49-F238E27FC236}">
                <a16:creationId xmlns:a16="http://schemas.microsoft.com/office/drawing/2014/main" id="{B689E406-A335-49DE-BE28-DBFC40247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8" name="Rectangle 7">
            <a:extLst>
              <a:ext uri="{FF2B5EF4-FFF2-40B4-BE49-F238E27FC236}">
                <a16:creationId xmlns:a16="http://schemas.microsoft.com/office/drawing/2014/main" id="{6CD057E4-B99C-C60A-69B1-362A33211C38}"/>
              </a:ext>
            </a:extLst>
          </p:cNvPr>
          <p:cNvSpPr/>
          <p:nvPr/>
        </p:nvSpPr>
        <p:spPr>
          <a:xfrm>
            <a:off x="850534" y="4134372"/>
            <a:ext cx="2096430" cy="5018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AEAE3BC-0F86-D627-1A4F-5F639F37C4B8}"/>
              </a:ext>
            </a:extLst>
          </p:cNvPr>
          <p:cNvSpPr/>
          <p:nvPr/>
        </p:nvSpPr>
        <p:spPr>
          <a:xfrm>
            <a:off x="3771428" y="4636176"/>
            <a:ext cx="2096430" cy="5018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42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welcome card&#10;&#10;Description automatically generated">
            <a:extLst>
              <a:ext uri="{FF2B5EF4-FFF2-40B4-BE49-F238E27FC236}">
                <a16:creationId xmlns:a16="http://schemas.microsoft.com/office/drawing/2014/main" id="{BD87F26D-5B94-44D9-C9F2-8CF3B8652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686" y="293914"/>
            <a:ext cx="2892227" cy="6270171"/>
          </a:xfrm>
          <a:prstGeom prst="rect">
            <a:avLst/>
          </a:prstGeom>
          <a:ln w="38100">
            <a:solidFill>
              <a:schemeClr val="tx1"/>
            </a:solidFill>
          </a:ln>
        </p:spPr>
      </p:pic>
      <p:sp>
        <p:nvSpPr>
          <p:cNvPr id="3" name="Subtitle 2">
            <a:extLst>
              <a:ext uri="{FF2B5EF4-FFF2-40B4-BE49-F238E27FC236}">
                <a16:creationId xmlns:a16="http://schemas.microsoft.com/office/drawing/2014/main" id="{8DB396A7-D2B9-4699-9AA3-12DA2EDB0F99}"/>
              </a:ext>
            </a:extLst>
          </p:cNvPr>
          <p:cNvSpPr>
            <a:spLocks noGrp="1"/>
          </p:cNvSpPr>
          <p:nvPr>
            <p:ph type="subTitle" idx="1"/>
          </p:nvPr>
        </p:nvSpPr>
        <p:spPr>
          <a:xfrm>
            <a:off x="6724784" y="1018571"/>
            <a:ext cx="5323860" cy="5393379"/>
          </a:xfrm>
        </p:spPr>
        <p:txBody>
          <a:bodyPr>
            <a:normAutofit/>
          </a:bodyPr>
          <a:lstStyle/>
          <a:p>
            <a:r>
              <a:rPr lang="en-US" b="1" u="sng" dirty="0"/>
              <a:t>Logging In</a:t>
            </a:r>
          </a:p>
          <a:p>
            <a:pPr marL="342900" indent="-342900" algn="l">
              <a:buFontTx/>
              <a:buChar char="-"/>
            </a:pPr>
            <a:r>
              <a:rPr lang="en-US" b="1" u="sng" dirty="0">
                <a:solidFill>
                  <a:srgbClr val="FF0000"/>
                </a:solidFill>
              </a:rPr>
              <a:t>Enter your email address that you registered for the event with, then tap “Sign In”</a:t>
            </a:r>
            <a:endParaRPr lang="en-US" dirty="0">
              <a:solidFill>
                <a:srgbClr val="FF0000"/>
              </a:solidFill>
            </a:endParaRPr>
          </a:p>
          <a:p>
            <a:pPr marL="342900" indent="-342900" algn="l">
              <a:buFontTx/>
              <a:buChar char="-"/>
            </a:pPr>
            <a:endParaRPr lang="en-US" dirty="0">
              <a:solidFill>
                <a:srgbClr val="FF0000"/>
              </a:solidFill>
            </a:endParaRPr>
          </a:p>
          <a:p>
            <a:pPr marL="342900" indent="-342900" algn="l">
              <a:buFontTx/>
              <a:buChar char="-"/>
            </a:pPr>
            <a:endParaRPr lang="en-US" dirty="0">
              <a:solidFill>
                <a:srgbClr val="FF0000"/>
              </a:solidFill>
            </a:endParaRPr>
          </a:p>
          <a:p>
            <a:pPr marL="342900" indent="-342900" algn="l">
              <a:buFontTx/>
              <a:buChar char="-"/>
            </a:pPr>
            <a:endParaRPr lang="en-US" dirty="0">
              <a:solidFill>
                <a:srgbClr val="FF0000"/>
              </a:solidFill>
            </a:endParaRPr>
          </a:p>
          <a:p>
            <a:pPr marL="342900" indent="-342900" algn="l">
              <a:buFontTx/>
              <a:buChar char="-"/>
            </a:pPr>
            <a:endParaRPr lang="en-US" dirty="0">
              <a:solidFill>
                <a:srgbClr val="FF0000"/>
              </a:solidFill>
            </a:endParaRPr>
          </a:p>
          <a:p>
            <a:pPr marL="342900" indent="-342900" algn="l">
              <a:buFontTx/>
              <a:buChar char="-"/>
            </a:pPr>
            <a:endParaRPr lang="en-US" b="1" dirty="0">
              <a:solidFill>
                <a:srgbClr val="FF0000"/>
              </a:solidFill>
            </a:endParaRPr>
          </a:p>
          <a:p>
            <a:pPr marL="800100" lvl="1" indent="-342900" algn="l">
              <a:buFontTx/>
              <a:buChar char="-"/>
            </a:pPr>
            <a:endParaRPr lang="en-US" u="sng" dirty="0"/>
          </a:p>
        </p:txBody>
      </p:sp>
      <p:pic>
        <p:nvPicPr>
          <p:cNvPr id="4" name="Picture 3" descr="Logo, company name&#10;&#10;Description automatically generated">
            <a:extLst>
              <a:ext uri="{FF2B5EF4-FFF2-40B4-BE49-F238E27FC236}">
                <a16:creationId xmlns:a16="http://schemas.microsoft.com/office/drawing/2014/main" id="{B689E406-A335-49DE-BE28-DBFC40247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10" name="Rectangle 9">
            <a:extLst>
              <a:ext uri="{FF2B5EF4-FFF2-40B4-BE49-F238E27FC236}">
                <a16:creationId xmlns:a16="http://schemas.microsoft.com/office/drawing/2014/main" id="{A8F078F7-A7AC-C267-CDF3-FC21F0E7DF9C}"/>
              </a:ext>
            </a:extLst>
          </p:cNvPr>
          <p:cNvSpPr/>
          <p:nvPr/>
        </p:nvSpPr>
        <p:spPr>
          <a:xfrm flipV="1">
            <a:off x="1391901" y="4346315"/>
            <a:ext cx="3155795" cy="10374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054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7E7DCF-5183-F2E9-29AB-13B93748E1EA}"/>
              </a:ext>
            </a:extLst>
          </p:cNvPr>
          <p:cNvSpPr txBox="1"/>
          <p:nvPr/>
        </p:nvSpPr>
        <p:spPr>
          <a:xfrm>
            <a:off x="261257" y="2127380"/>
            <a:ext cx="3387814" cy="2277547"/>
          </a:xfrm>
          <a:prstGeom prst="rect">
            <a:avLst/>
          </a:prstGeom>
          <a:noFill/>
          <a:ln w="38100">
            <a:solidFill>
              <a:schemeClr val="tx1"/>
            </a:solidFill>
          </a:ln>
        </p:spPr>
        <p:txBody>
          <a:bodyPr wrap="square" rtlCol="0">
            <a:spAutoFit/>
          </a:bodyPr>
          <a:lstStyle/>
          <a:p>
            <a:pPr marL="0" marR="0"/>
            <a:r>
              <a:rPr lang="en-US" sz="1200" dirty="0">
                <a:effectLst/>
                <a:latin typeface="Aptos" panose="020B0004020202020204" pitchFamily="34" charset="0"/>
                <a:ea typeface="Aptos" panose="020B0004020202020204" pitchFamily="34" charset="0"/>
                <a:cs typeface="Aptos" panose="020B0004020202020204" pitchFamily="34" charset="0"/>
              </a:rPr>
              <a:t>From: </a:t>
            </a:r>
            <a:r>
              <a:rPr lang="en-US" sz="1200" b="1" dirty="0">
                <a:effectLst/>
                <a:latin typeface="Aptos" panose="020B0004020202020204" pitchFamily="34" charset="0"/>
                <a:ea typeface="Aptos" panose="020B0004020202020204" pitchFamily="34" charset="0"/>
                <a:cs typeface="Aptos" panose="020B0004020202020204" pitchFamily="34" charset="0"/>
              </a:rPr>
              <a:t>AdvocacyDay</a:t>
            </a:r>
            <a:r>
              <a:rPr lang="en-US" sz="1200" dirty="0">
                <a:effectLst/>
                <a:latin typeface="Aptos" panose="020B0004020202020204" pitchFamily="34" charset="0"/>
                <a:ea typeface="Aptos" panose="020B0004020202020204" pitchFamily="34" charset="0"/>
                <a:cs typeface="Aptos" panose="020B0004020202020204" pitchFamily="34" charset="0"/>
              </a:rPr>
              <a:t> &lt;</a:t>
            </a:r>
            <a:r>
              <a:rPr lang="en-US" sz="12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2"/>
              </a:rPr>
              <a:t>noreply@advocacyassociates.com</a:t>
            </a:r>
            <a:r>
              <a:rPr lang="en-US" sz="1200" dirty="0">
                <a:effectLst/>
                <a:latin typeface="Aptos" panose="020B0004020202020204" pitchFamily="34" charset="0"/>
                <a:ea typeface="Aptos" panose="020B0004020202020204" pitchFamily="34" charset="0"/>
                <a:cs typeface="Aptos" panose="020B0004020202020204" pitchFamily="34" charset="0"/>
              </a:rPr>
              <a:t>&gt;</a:t>
            </a:r>
            <a:br>
              <a:rPr lang="en-US" sz="1200" dirty="0">
                <a:effectLst/>
                <a:latin typeface="Aptos" panose="020B0004020202020204" pitchFamily="34" charset="0"/>
                <a:ea typeface="Aptos" panose="020B0004020202020204" pitchFamily="34" charset="0"/>
                <a:cs typeface="Aptos" panose="020B0004020202020204" pitchFamily="34" charset="0"/>
              </a:rPr>
            </a:br>
            <a:r>
              <a:rPr lang="en-US" sz="1200" dirty="0">
                <a:effectLst/>
                <a:latin typeface="Aptos" panose="020B0004020202020204" pitchFamily="34" charset="0"/>
                <a:ea typeface="Aptos" panose="020B0004020202020204" pitchFamily="34" charset="0"/>
                <a:cs typeface="Aptos" panose="020B0004020202020204" pitchFamily="34" charset="0"/>
              </a:rPr>
              <a:t>Date: Thu, Oct 31, 2024 at 1:46</a:t>
            </a:r>
            <a:r>
              <a:rPr lang="en-US" sz="1200" dirty="0">
                <a:effectLst/>
                <a:latin typeface="Arial" panose="020B0604020202020204" pitchFamily="34" charset="0"/>
                <a:ea typeface="Aptos" panose="020B0004020202020204" pitchFamily="34" charset="0"/>
                <a:cs typeface="Aptos" panose="020B0004020202020204" pitchFamily="34" charset="0"/>
              </a:rPr>
              <a:t> </a:t>
            </a:r>
            <a:r>
              <a:rPr lang="en-US" sz="1200" dirty="0">
                <a:effectLst/>
                <a:latin typeface="Aptos" panose="020B0004020202020204" pitchFamily="34" charset="0"/>
                <a:ea typeface="Aptos" panose="020B0004020202020204" pitchFamily="34" charset="0"/>
                <a:cs typeface="Aptos" panose="020B0004020202020204" pitchFamily="34" charset="0"/>
              </a:rPr>
              <a:t>PM</a:t>
            </a:r>
            <a:br>
              <a:rPr lang="en-US" sz="1200" dirty="0">
                <a:effectLst/>
                <a:latin typeface="Aptos" panose="020B0004020202020204" pitchFamily="34" charset="0"/>
                <a:ea typeface="Aptos" panose="020B0004020202020204" pitchFamily="34" charset="0"/>
                <a:cs typeface="Aptos" panose="020B0004020202020204" pitchFamily="34" charset="0"/>
              </a:rPr>
            </a:br>
            <a:r>
              <a:rPr lang="en-US" sz="1200" dirty="0">
                <a:effectLst/>
                <a:latin typeface="Aptos" panose="020B0004020202020204" pitchFamily="34" charset="0"/>
                <a:ea typeface="Aptos" panose="020B0004020202020204" pitchFamily="34" charset="0"/>
                <a:cs typeface="Aptos" panose="020B0004020202020204" pitchFamily="34" charset="0"/>
              </a:rPr>
              <a:t>Subject: Your access code is XXXXX</a:t>
            </a:r>
            <a:br>
              <a:rPr lang="en-US" sz="1200" dirty="0">
                <a:effectLst/>
                <a:latin typeface="Aptos" panose="020B0004020202020204" pitchFamily="34" charset="0"/>
                <a:ea typeface="Aptos" panose="020B0004020202020204" pitchFamily="34" charset="0"/>
                <a:cs typeface="Aptos" panose="020B0004020202020204" pitchFamily="34" charset="0"/>
              </a:rPr>
            </a:br>
            <a:r>
              <a:rPr lang="en-US" sz="1200" dirty="0">
                <a:effectLst/>
                <a:latin typeface="Aptos" panose="020B0004020202020204" pitchFamily="34" charset="0"/>
                <a:ea typeface="Aptos" panose="020B0004020202020204" pitchFamily="34" charset="0"/>
                <a:cs typeface="Aptos" panose="020B0004020202020204" pitchFamily="34" charset="0"/>
              </a:rPr>
              <a:t>To: &lt;youremailaddress&gt;</a:t>
            </a:r>
          </a:p>
          <a:p>
            <a:pPr marL="0" marR="0">
              <a:spcAft>
                <a:spcPts val="1200"/>
              </a:spcAft>
            </a:pPr>
            <a:r>
              <a:rPr lang="en-US" sz="1200" dirty="0">
                <a:effectLst/>
                <a:latin typeface="Aptos" panose="020B0004020202020204" pitchFamily="34" charset="0"/>
                <a:ea typeface="Aptos" panose="020B0004020202020204" pitchFamily="34" charset="0"/>
                <a:cs typeface="Aptos" panose="020B0004020202020204" pitchFamily="34" charset="0"/>
              </a:rPr>
              <a:t> </a:t>
            </a:r>
          </a:p>
          <a:p>
            <a:pPr marL="0" marR="0"/>
            <a:r>
              <a:rPr lang="en-US" sz="1200" dirty="0">
                <a:effectLst/>
                <a:latin typeface="Aptos" panose="020B0004020202020204" pitchFamily="34" charset="0"/>
                <a:ea typeface="Aptos" panose="020B0004020202020204" pitchFamily="34" charset="0"/>
                <a:cs typeface="Aptos" panose="020B0004020202020204" pitchFamily="34" charset="0"/>
              </a:rPr>
              <a:t>Hello,</a:t>
            </a:r>
            <a:br>
              <a:rPr lang="en-US" sz="1200" dirty="0">
                <a:effectLst/>
                <a:latin typeface="Aptos" panose="020B0004020202020204" pitchFamily="34" charset="0"/>
                <a:ea typeface="Aptos" panose="020B0004020202020204" pitchFamily="34" charset="0"/>
                <a:cs typeface="Aptos" panose="020B0004020202020204" pitchFamily="34" charset="0"/>
              </a:rPr>
            </a:br>
            <a:br>
              <a:rPr lang="en-US" sz="1200" dirty="0">
                <a:effectLst/>
                <a:latin typeface="Aptos" panose="020B0004020202020204" pitchFamily="34" charset="0"/>
                <a:ea typeface="Aptos" panose="020B0004020202020204" pitchFamily="34" charset="0"/>
                <a:cs typeface="Aptos" panose="020B0004020202020204" pitchFamily="34" charset="0"/>
              </a:rPr>
            </a:br>
            <a:r>
              <a:rPr lang="en-US" sz="1200" dirty="0">
                <a:effectLst/>
                <a:latin typeface="Aptos" panose="020B0004020202020204" pitchFamily="34" charset="0"/>
                <a:ea typeface="Aptos" panose="020B0004020202020204" pitchFamily="34" charset="0"/>
                <a:cs typeface="Aptos" panose="020B0004020202020204" pitchFamily="34" charset="0"/>
              </a:rPr>
              <a:t>Your 6-digit AdvocacyDay access code is XXXXXX</a:t>
            </a:r>
            <a:br>
              <a:rPr lang="en-US" sz="1200" dirty="0">
                <a:effectLst/>
                <a:latin typeface="Aptos" panose="020B0004020202020204" pitchFamily="34" charset="0"/>
                <a:ea typeface="Aptos" panose="020B0004020202020204" pitchFamily="34" charset="0"/>
                <a:cs typeface="Aptos" panose="020B0004020202020204" pitchFamily="34" charset="0"/>
              </a:rPr>
            </a:br>
            <a:br>
              <a:rPr lang="en-US" sz="1200" dirty="0">
                <a:effectLst/>
                <a:latin typeface="Aptos" panose="020B0004020202020204" pitchFamily="34" charset="0"/>
                <a:ea typeface="Aptos" panose="020B0004020202020204" pitchFamily="34" charset="0"/>
                <a:cs typeface="Aptos" panose="020B0004020202020204" pitchFamily="34" charset="0"/>
              </a:rPr>
            </a:br>
            <a:r>
              <a:rPr lang="en-US" sz="1200" dirty="0">
                <a:effectLst/>
                <a:latin typeface="Aptos" panose="020B0004020202020204" pitchFamily="34" charset="0"/>
                <a:ea typeface="Aptos" panose="020B0004020202020204" pitchFamily="34" charset="0"/>
                <a:cs typeface="Aptos" panose="020B0004020202020204" pitchFamily="34" charset="0"/>
              </a:rPr>
              <a:t>It is valid for 15 minutes.</a:t>
            </a:r>
          </a:p>
        </p:txBody>
      </p:sp>
      <p:pic>
        <p:nvPicPr>
          <p:cNvPr id="6" name="Picture 5" descr="A screenshot of a login page&#10;&#10;Description automatically generated">
            <a:extLst>
              <a:ext uri="{FF2B5EF4-FFF2-40B4-BE49-F238E27FC236}">
                <a16:creationId xmlns:a16="http://schemas.microsoft.com/office/drawing/2014/main" id="{492EF55D-BF7A-9BA3-6B47-1AB0FF3E1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730" y="1182025"/>
            <a:ext cx="2412395" cy="5229925"/>
          </a:xfrm>
          <a:prstGeom prst="rect">
            <a:avLst/>
          </a:prstGeom>
          <a:ln w="38100">
            <a:solidFill>
              <a:schemeClr val="tx1"/>
            </a:solidFill>
          </a:ln>
        </p:spPr>
      </p:pic>
      <p:sp>
        <p:nvSpPr>
          <p:cNvPr id="3" name="Subtitle 2">
            <a:extLst>
              <a:ext uri="{FF2B5EF4-FFF2-40B4-BE49-F238E27FC236}">
                <a16:creationId xmlns:a16="http://schemas.microsoft.com/office/drawing/2014/main" id="{8DB396A7-D2B9-4699-9AA3-12DA2EDB0F99}"/>
              </a:ext>
            </a:extLst>
          </p:cNvPr>
          <p:cNvSpPr>
            <a:spLocks noGrp="1"/>
          </p:cNvSpPr>
          <p:nvPr>
            <p:ph type="subTitle" idx="1"/>
          </p:nvPr>
        </p:nvSpPr>
        <p:spPr>
          <a:xfrm>
            <a:off x="6724784" y="1018571"/>
            <a:ext cx="5323860" cy="5393379"/>
          </a:xfrm>
        </p:spPr>
        <p:txBody>
          <a:bodyPr>
            <a:normAutofit/>
          </a:bodyPr>
          <a:lstStyle/>
          <a:p>
            <a:r>
              <a:rPr lang="en-US" b="1" u="sng" dirty="0"/>
              <a:t>Logging In</a:t>
            </a:r>
          </a:p>
          <a:p>
            <a:pPr marL="342900" indent="-342900" algn="l">
              <a:buFontTx/>
              <a:buChar char="-"/>
            </a:pPr>
            <a:r>
              <a:rPr lang="en-US" dirty="0"/>
              <a:t>Enter your email address that you registered for the event with, then tap “Sign In”</a:t>
            </a:r>
          </a:p>
          <a:p>
            <a:pPr marL="342900" indent="-342900" algn="l">
              <a:buFontTx/>
              <a:buChar char="-"/>
            </a:pPr>
            <a:r>
              <a:rPr lang="en-US" b="1" u="sng" dirty="0">
                <a:solidFill>
                  <a:srgbClr val="FF0000"/>
                </a:solidFill>
              </a:rPr>
              <a:t>Check your email </a:t>
            </a:r>
            <a:r>
              <a:rPr lang="en-US" dirty="0">
                <a:solidFill>
                  <a:srgbClr val="FF0000"/>
                </a:solidFill>
              </a:rPr>
              <a:t>for a verification code. Input the code into the app and tap “Sign In”</a:t>
            </a:r>
          </a:p>
          <a:p>
            <a:pPr marL="342900" indent="-342900" algn="l">
              <a:buFontTx/>
              <a:buChar char="-"/>
            </a:pPr>
            <a:endParaRPr lang="en-US" dirty="0">
              <a:solidFill>
                <a:srgbClr val="FF0000"/>
              </a:solidFill>
            </a:endParaRPr>
          </a:p>
          <a:p>
            <a:pPr marL="342900" indent="-342900" algn="l">
              <a:buFontTx/>
              <a:buChar char="-"/>
            </a:pPr>
            <a:endParaRPr lang="en-US" dirty="0">
              <a:solidFill>
                <a:srgbClr val="FF0000"/>
              </a:solidFill>
            </a:endParaRPr>
          </a:p>
          <a:p>
            <a:pPr marL="342900" indent="-342900" algn="l">
              <a:buFontTx/>
              <a:buChar char="-"/>
            </a:pPr>
            <a:endParaRPr lang="en-US" dirty="0">
              <a:solidFill>
                <a:srgbClr val="FF0000"/>
              </a:solidFill>
            </a:endParaRPr>
          </a:p>
          <a:p>
            <a:pPr marL="342900" indent="-342900" algn="l">
              <a:buFontTx/>
              <a:buChar char="-"/>
            </a:pPr>
            <a:endParaRPr lang="en-US" dirty="0">
              <a:solidFill>
                <a:srgbClr val="FF0000"/>
              </a:solidFill>
            </a:endParaRPr>
          </a:p>
          <a:p>
            <a:pPr marL="342900" indent="-342900" algn="l">
              <a:buFontTx/>
              <a:buChar char="-"/>
            </a:pPr>
            <a:endParaRPr lang="en-US" b="1" dirty="0">
              <a:solidFill>
                <a:srgbClr val="FF0000"/>
              </a:solidFill>
            </a:endParaRPr>
          </a:p>
          <a:p>
            <a:pPr marL="800100" lvl="1" indent="-342900" algn="l">
              <a:buFontTx/>
              <a:buChar char="-"/>
            </a:pPr>
            <a:endParaRPr lang="en-US" u="sng" dirty="0"/>
          </a:p>
        </p:txBody>
      </p:sp>
      <p:pic>
        <p:nvPicPr>
          <p:cNvPr id="4" name="Picture 3" descr="Logo, company name&#10;&#10;Description automatically generated">
            <a:extLst>
              <a:ext uri="{FF2B5EF4-FFF2-40B4-BE49-F238E27FC236}">
                <a16:creationId xmlns:a16="http://schemas.microsoft.com/office/drawing/2014/main" id="{B689E406-A335-49DE-BE28-DBFC40247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10" name="Rectangle 9">
            <a:extLst>
              <a:ext uri="{FF2B5EF4-FFF2-40B4-BE49-F238E27FC236}">
                <a16:creationId xmlns:a16="http://schemas.microsoft.com/office/drawing/2014/main" id="{A8F078F7-A7AC-C267-CDF3-FC21F0E7DF9C}"/>
              </a:ext>
            </a:extLst>
          </p:cNvPr>
          <p:cNvSpPr/>
          <p:nvPr/>
        </p:nvSpPr>
        <p:spPr>
          <a:xfrm flipV="1">
            <a:off x="335902" y="3662272"/>
            <a:ext cx="3313169" cy="3902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884E1CE-1EA3-6BA0-FE90-BAA64FF6C877}"/>
              </a:ext>
            </a:extLst>
          </p:cNvPr>
          <p:cNvSpPr/>
          <p:nvPr/>
        </p:nvSpPr>
        <p:spPr>
          <a:xfrm rot="1192155">
            <a:off x="3615453" y="3941743"/>
            <a:ext cx="564641" cy="3907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33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8C00E-212F-E269-51D0-8CF598519E44}"/>
            </a:ext>
          </a:extLst>
        </p:cNvPr>
        <p:cNvGrpSpPr/>
        <p:nvPr/>
      </p:nvGrpSpPr>
      <p:grpSpPr>
        <a:xfrm>
          <a:off x="0" y="0"/>
          <a:ext cx="0" cy="0"/>
          <a:chOff x="0" y="0"/>
          <a:chExt cx="0" cy="0"/>
        </a:xfrm>
      </p:grpSpPr>
      <p:pic>
        <p:nvPicPr>
          <p:cNvPr id="6" name="Picture 5" descr="A screenshot of a login page&#10;&#10;Description automatically generated">
            <a:extLst>
              <a:ext uri="{FF2B5EF4-FFF2-40B4-BE49-F238E27FC236}">
                <a16:creationId xmlns:a16="http://schemas.microsoft.com/office/drawing/2014/main" id="{FC6E3425-CC3E-3FC7-5CFC-AB375D8BE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375" y="1018571"/>
            <a:ext cx="2412395" cy="5229925"/>
          </a:xfrm>
          <a:prstGeom prst="rect">
            <a:avLst/>
          </a:prstGeom>
          <a:ln w="38100">
            <a:solidFill>
              <a:schemeClr val="tx1"/>
            </a:solidFill>
          </a:ln>
        </p:spPr>
      </p:pic>
      <p:sp>
        <p:nvSpPr>
          <p:cNvPr id="3" name="Subtitle 2">
            <a:extLst>
              <a:ext uri="{FF2B5EF4-FFF2-40B4-BE49-F238E27FC236}">
                <a16:creationId xmlns:a16="http://schemas.microsoft.com/office/drawing/2014/main" id="{DBFD15C5-690E-CF05-E76F-A49542201A3F}"/>
              </a:ext>
            </a:extLst>
          </p:cNvPr>
          <p:cNvSpPr>
            <a:spLocks noGrp="1"/>
          </p:cNvSpPr>
          <p:nvPr>
            <p:ph type="subTitle" idx="1"/>
          </p:nvPr>
        </p:nvSpPr>
        <p:spPr>
          <a:xfrm>
            <a:off x="6724784" y="1018571"/>
            <a:ext cx="5323860" cy="5393379"/>
          </a:xfrm>
        </p:spPr>
        <p:txBody>
          <a:bodyPr>
            <a:normAutofit/>
          </a:bodyPr>
          <a:lstStyle/>
          <a:p>
            <a:r>
              <a:rPr lang="en-US" b="1" u="sng" dirty="0"/>
              <a:t>Logging In</a:t>
            </a:r>
          </a:p>
          <a:p>
            <a:pPr marL="342900" indent="-342900" algn="l">
              <a:buFontTx/>
              <a:buChar char="-"/>
            </a:pPr>
            <a:r>
              <a:rPr lang="en-US" dirty="0"/>
              <a:t>Enter your email address that you registered for the event with, then tap “Sign In”</a:t>
            </a:r>
          </a:p>
          <a:p>
            <a:pPr marL="342900" indent="-342900" algn="l">
              <a:buFontTx/>
              <a:buChar char="-"/>
            </a:pPr>
            <a:r>
              <a:rPr lang="en-US" b="1" u="sng" dirty="0"/>
              <a:t>Check your email </a:t>
            </a:r>
            <a:r>
              <a:rPr lang="en-US" dirty="0"/>
              <a:t>for a verification code. Input the code into the app and tap “Sign In”</a:t>
            </a:r>
          </a:p>
          <a:p>
            <a:pPr marL="342900" indent="-342900" algn="l">
              <a:buFontTx/>
              <a:buChar char="-"/>
            </a:pPr>
            <a:r>
              <a:rPr lang="en-US" dirty="0">
                <a:solidFill>
                  <a:srgbClr val="FF0000"/>
                </a:solidFill>
              </a:rPr>
              <a:t>If you don’t receive a code, or experience an error, tap “Support.” Our team will be reaching out to you shortly</a:t>
            </a:r>
          </a:p>
          <a:p>
            <a:pPr marL="342900" indent="-342900" algn="l">
              <a:buFontTx/>
              <a:buChar char="-"/>
            </a:pPr>
            <a:endParaRPr lang="en-US" dirty="0">
              <a:solidFill>
                <a:srgbClr val="FF0000"/>
              </a:solidFill>
            </a:endParaRPr>
          </a:p>
          <a:p>
            <a:pPr marL="342900" indent="-342900" algn="l">
              <a:buFontTx/>
              <a:buChar char="-"/>
            </a:pPr>
            <a:endParaRPr lang="en-US" dirty="0">
              <a:solidFill>
                <a:srgbClr val="FF0000"/>
              </a:solidFill>
            </a:endParaRPr>
          </a:p>
          <a:p>
            <a:pPr marL="342900" indent="-342900" algn="l">
              <a:buFontTx/>
              <a:buChar char="-"/>
            </a:pPr>
            <a:endParaRPr lang="en-US" dirty="0">
              <a:solidFill>
                <a:srgbClr val="FF0000"/>
              </a:solidFill>
            </a:endParaRPr>
          </a:p>
          <a:p>
            <a:pPr marL="342900" indent="-342900" algn="l">
              <a:buFontTx/>
              <a:buChar char="-"/>
            </a:pPr>
            <a:endParaRPr lang="en-US" dirty="0">
              <a:solidFill>
                <a:srgbClr val="FF0000"/>
              </a:solidFill>
            </a:endParaRPr>
          </a:p>
          <a:p>
            <a:pPr marL="342900" indent="-342900" algn="l">
              <a:buFontTx/>
              <a:buChar char="-"/>
            </a:pPr>
            <a:endParaRPr lang="en-US" b="1" dirty="0">
              <a:solidFill>
                <a:srgbClr val="FF0000"/>
              </a:solidFill>
            </a:endParaRPr>
          </a:p>
          <a:p>
            <a:pPr marL="800100" lvl="1" indent="-342900" algn="l">
              <a:buFontTx/>
              <a:buChar char="-"/>
            </a:pPr>
            <a:endParaRPr lang="en-US" u="sng" dirty="0"/>
          </a:p>
        </p:txBody>
      </p:sp>
      <p:pic>
        <p:nvPicPr>
          <p:cNvPr id="4" name="Picture 3" descr="Logo, company name&#10;&#10;Description automatically generated">
            <a:extLst>
              <a:ext uri="{FF2B5EF4-FFF2-40B4-BE49-F238E27FC236}">
                <a16:creationId xmlns:a16="http://schemas.microsoft.com/office/drawing/2014/main" id="{C416BDE1-7497-8BA1-4233-9AE7BD36B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15" y="210007"/>
            <a:ext cx="1257569" cy="808565"/>
          </a:xfrm>
          <a:prstGeom prst="rect">
            <a:avLst/>
          </a:prstGeom>
        </p:spPr>
      </p:pic>
      <p:sp>
        <p:nvSpPr>
          <p:cNvPr id="2" name="Rectangle 1">
            <a:extLst>
              <a:ext uri="{FF2B5EF4-FFF2-40B4-BE49-F238E27FC236}">
                <a16:creationId xmlns:a16="http://schemas.microsoft.com/office/drawing/2014/main" id="{841DCB08-CA52-8DFD-21D5-CCEC871EBD5A}"/>
              </a:ext>
            </a:extLst>
          </p:cNvPr>
          <p:cNvSpPr/>
          <p:nvPr/>
        </p:nvSpPr>
        <p:spPr>
          <a:xfrm flipV="1">
            <a:off x="1854517" y="4711275"/>
            <a:ext cx="2241622" cy="3902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225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B17FD48BC0B640A9FF5AE1AC0F0BBA" ma:contentTypeVersion="18" ma:contentTypeDescription="Create a new document." ma:contentTypeScope="" ma:versionID="4615557ed343224dc023c81a724e7f00">
  <xsd:schema xmlns:xsd="http://www.w3.org/2001/XMLSchema" xmlns:xs="http://www.w3.org/2001/XMLSchema" xmlns:p="http://schemas.microsoft.com/office/2006/metadata/properties" xmlns:ns2="0c1e3435-b2a2-4087-987f-43ac9520e0ee" xmlns:ns3="8e2312ed-82c0-4f6f-bad0-46169606d254" targetNamespace="http://schemas.microsoft.com/office/2006/metadata/properties" ma:root="true" ma:fieldsID="413f40ec8cb0be476cd16e34ba1f2b93" ns2:_="" ns3:_="">
    <xsd:import namespace="0c1e3435-b2a2-4087-987f-43ac9520e0ee"/>
    <xsd:import namespace="8e2312ed-82c0-4f6f-bad0-46169606d2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e3435-b2a2-4087-987f-43ac9520e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177f691-8f8b-4811-90a9-5b1d2a03db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2312ed-82c0-4f6f-bad0-46169606d25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316dfa2-2ee2-47d2-a2c8-d25961ebe1ba}" ma:internalName="TaxCatchAll" ma:showField="CatchAllData" ma:web="8e2312ed-82c0-4f6f-bad0-46169606d25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e2312ed-82c0-4f6f-bad0-46169606d254" xsi:nil="true"/>
    <lcf76f155ced4ddcb4097134ff3c332f xmlns="0c1e3435-b2a2-4087-987f-43ac9520e0e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6FFF1A-6F02-430D-8AE2-B9C8CDAC6D7B}"/>
</file>

<file path=customXml/itemProps2.xml><?xml version="1.0" encoding="utf-8"?>
<ds:datastoreItem xmlns:ds="http://schemas.openxmlformats.org/officeDocument/2006/customXml" ds:itemID="{EF89E528-32AD-4818-984D-4D87A239CF6D}">
  <ds:schemaRefs>
    <ds:schemaRef ds:uri="http://schemas.microsoft.com/office/2006/metadata/properties"/>
    <ds:schemaRef ds:uri="http://schemas.microsoft.com/office/infopath/2007/PartnerControls"/>
    <ds:schemaRef ds:uri="bb5c2ec6-5032-4727-9124-405a01f60ac1"/>
    <ds:schemaRef ds:uri="00486a02-8e68-46f2-ae7f-d208e560e50b"/>
  </ds:schemaRefs>
</ds:datastoreItem>
</file>

<file path=customXml/itemProps3.xml><?xml version="1.0" encoding="utf-8"?>
<ds:datastoreItem xmlns:ds="http://schemas.openxmlformats.org/officeDocument/2006/customXml" ds:itemID="{DFBB223F-CD62-4DF0-884E-7473361564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1253</TotalTime>
  <Words>2737</Words>
  <Application>Microsoft Office PowerPoint</Application>
  <PresentationFormat>Widescreen</PresentationFormat>
  <Paragraphs>262</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Calibri</vt:lpstr>
      <vt:lpstr>Calibri Light</vt:lpstr>
      <vt:lpstr>Symbol</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Lincoln Clapper</dc:creator>
  <cp:lastModifiedBy>Lincoln Clapper</cp:lastModifiedBy>
  <cp:revision>58</cp:revision>
  <dcterms:created xsi:type="dcterms:W3CDTF">2021-01-05T21:00:54Z</dcterms:created>
  <dcterms:modified xsi:type="dcterms:W3CDTF">2025-01-09T17:58:38Z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0x01010042B17FD48BC0B640A9FF5AE1AC0F0BBA</vt:lpwstr>
  </property>
  <property fmtid="{D5CDD505-2E9C-101B-9397-08002B2CF9AE}" pid="3" name="MediaServiceImageTags">
    <vt:lpwstr/>
  </property>
</Properties>
</file>